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  <p:sldMasterId id="2147483694" r:id="rId2"/>
  </p:sldMasterIdLst>
  <p:notesMasterIdLst>
    <p:notesMasterId r:id="rId12"/>
  </p:notesMasterIdLst>
  <p:handoutMasterIdLst>
    <p:handoutMasterId r:id="rId13"/>
  </p:handoutMasterIdLst>
  <p:sldIdLst>
    <p:sldId id="270" r:id="rId3"/>
    <p:sldId id="275" r:id="rId4"/>
    <p:sldId id="268" r:id="rId5"/>
    <p:sldId id="276" r:id="rId6"/>
    <p:sldId id="277" r:id="rId7"/>
    <p:sldId id="278" r:id="rId8"/>
    <p:sldId id="279" r:id="rId9"/>
    <p:sldId id="280" r:id="rId10"/>
    <p:sldId id="28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C48"/>
    <a:srgbClr val="2C2D39"/>
    <a:srgbClr val="242630"/>
    <a:srgbClr val="2A1F43"/>
    <a:srgbClr val="0C1B43"/>
    <a:srgbClr val="000000"/>
    <a:srgbClr val="1D2225"/>
    <a:srgbClr val="F8F8F8"/>
    <a:srgbClr val="363C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488" autoAdjust="0"/>
  </p:normalViewPr>
  <p:slideViewPr>
    <p:cSldViewPr snapToGrid="0" snapToObjects="1">
      <p:cViewPr varScale="1">
        <p:scale>
          <a:sx n="63" d="100"/>
          <a:sy n="63" d="100"/>
        </p:scale>
        <p:origin x="319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388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a Broday" userId="b12daa57d9133a8e" providerId="LiveId" clId="{7F99F120-A366-4973-8530-D091F90DEAA0}"/>
    <pc:docChg chg="modSld">
      <pc:chgData name="Linda Broday" userId="b12daa57d9133a8e" providerId="LiveId" clId="{7F99F120-A366-4973-8530-D091F90DEAA0}" dt="2022-05-20T00:39:31.948" v="134" actId="20577"/>
      <pc:docMkLst>
        <pc:docMk/>
      </pc:docMkLst>
      <pc:sldChg chg="modSp mod">
        <pc:chgData name="Linda Broday" userId="b12daa57d9133a8e" providerId="LiveId" clId="{7F99F120-A366-4973-8530-D091F90DEAA0}" dt="2022-05-18T22:31:27.133" v="40" actId="6549"/>
        <pc:sldMkLst>
          <pc:docMk/>
          <pc:sldMk cId="758288333" sldId="278"/>
        </pc:sldMkLst>
        <pc:spChg chg="mod">
          <ac:chgData name="Linda Broday" userId="b12daa57d9133a8e" providerId="LiveId" clId="{7F99F120-A366-4973-8530-D091F90DEAA0}" dt="2022-05-18T22:31:27.133" v="40" actId="6549"/>
          <ac:spMkLst>
            <pc:docMk/>
            <pc:sldMk cId="758288333" sldId="278"/>
            <ac:spMk id="4" creationId="{B10A29A7-41B8-E525-7778-A2B024E16999}"/>
          </ac:spMkLst>
        </pc:spChg>
      </pc:sldChg>
      <pc:sldChg chg="modSp mod">
        <pc:chgData name="Linda Broday" userId="b12daa57d9133a8e" providerId="LiveId" clId="{7F99F120-A366-4973-8530-D091F90DEAA0}" dt="2022-05-18T22:33:10.815" v="42" actId="255"/>
        <pc:sldMkLst>
          <pc:docMk/>
          <pc:sldMk cId="3704803019" sldId="279"/>
        </pc:sldMkLst>
        <pc:spChg chg="mod">
          <ac:chgData name="Linda Broday" userId="b12daa57d9133a8e" providerId="LiveId" clId="{7F99F120-A366-4973-8530-D091F90DEAA0}" dt="2022-05-18T22:33:10.815" v="42" actId="255"/>
          <ac:spMkLst>
            <pc:docMk/>
            <pc:sldMk cId="3704803019" sldId="279"/>
            <ac:spMk id="3" creationId="{414513C8-D758-8D86-05E3-B6ED55CBF3AF}"/>
          </ac:spMkLst>
        </pc:spChg>
      </pc:sldChg>
      <pc:sldChg chg="modSp mod">
        <pc:chgData name="Linda Broday" userId="b12daa57d9133a8e" providerId="LiveId" clId="{7F99F120-A366-4973-8530-D091F90DEAA0}" dt="2022-05-20T00:39:31.948" v="134" actId="20577"/>
        <pc:sldMkLst>
          <pc:docMk/>
          <pc:sldMk cId="3961981040" sldId="281"/>
        </pc:sldMkLst>
        <pc:spChg chg="mod">
          <ac:chgData name="Linda Broday" userId="b12daa57d9133a8e" providerId="LiveId" clId="{7F99F120-A366-4973-8530-D091F90DEAA0}" dt="2022-05-20T00:39:31.948" v="134" actId="20577"/>
          <ac:spMkLst>
            <pc:docMk/>
            <pc:sldMk cId="3961981040" sldId="281"/>
            <ac:spMk id="3" creationId="{BA129703-0291-D9AB-2BEB-83F14265EDF6}"/>
          </ac:spMkLst>
        </pc:spChg>
      </pc:sldChg>
    </pc:docChg>
  </pc:docChgLst>
  <pc:docChgLst>
    <pc:chgData name="Linda Broday" userId="b12daa57d9133a8e" providerId="LiveId" clId="{00C13E63-1838-4463-B657-B2266598500F}"/>
    <pc:docChg chg="undo custSel addSld delSld modSld sldOrd">
      <pc:chgData name="Linda Broday" userId="b12daa57d9133a8e" providerId="LiveId" clId="{00C13E63-1838-4463-B657-B2266598500F}" dt="2022-05-17T01:08:40.061" v="2891" actId="14100"/>
      <pc:docMkLst>
        <pc:docMk/>
      </pc:docMkLst>
      <pc:sldChg chg="addSp delSp modSp mod setBg">
        <pc:chgData name="Linda Broday" userId="b12daa57d9133a8e" providerId="LiveId" clId="{00C13E63-1838-4463-B657-B2266598500F}" dt="2022-05-17T01:06:24.705" v="2874" actId="20577"/>
        <pc:sldMkLst>
          <pc:docMk/>
          <pc:sldMk cId="3224708186" sldId="268"/>
        </pc:sldMkLst>
        <pc:spChg chg="add del mod">
          <ac:chgData name="Linda Broday" userId="b12daa57d9133a8e" providerId="LiveId" clId="{00C13E63-1838-4463-B657-B2266598500F}" dt="2022-05-16T21:20:26.606" v="785" actId="931"/>
          <ac:spMkLst>
            <pc:docMk/>
            <pc:sldMk cId="3224708186" sldId="268"/>
            <ac:spMk id="3" creationId="{FA2F060C-7513-D52F-AF2E-DB542F63B4D6}"/>
          </ac:spMkLst>
        </pc:spChg>
        <pc:spChg chg="add del mod">
          <ac:chgData name="Linda Broday" userId="b12daa57d9133a8e" providerId="LiveId" clId="{00C13E63-1838-4463-B657-B2266598500F}" dt="2022-05-16T21:21:05.564" v="790" actId="26606"/>
          <ac:spMkLst>
            <pc:docMk/>
            <pc:sldMk cId="3224708186" sldId="268"/>
            <ac:spMk id="6" creationId="{EEC436FC-E850-69CF-DE2C-4FB976F21120}"/>
          </ac:spMkLst>
        </pc:spChg>
        <pc:spChg chg="mod">
          <ac:chgData name="Linda Broday" userId="b12daa57d9133a8e" providerId="LiveId" clId="{00C13E63-1838-4463-B657-B2266598500F}" dt="2022-05-17T01:06:24.705" v="2874" actId="20577"/>
          <ac:spMkLst>
            <pc:docMk/>
            <pc:sldMk cId="3224708186" sldId="268"/>
            <ac:spMk id="18" creationId="{F451EBE7-64A3-7E40-8C33-3C01E8EBABD2}"/>
          </ac:spMkLst>
        </pc:spChg>
        <pc:spChg chg="mod">
          <ac:chgData name="Linda Broday" userId="b12daa57d9133a8e" providerId="LiveId" clId="{00C13E63-1838-4463-B657-B2266598500F}" dt="2022-05-17T01:05:04.952" v="2762" actId="20577"/>
          <ac:spMkLst>
            <pc:docMk/>
            <pc:sldMk cId="3224708186" sldId="268"/>
            <ac:spMk id="41" creationId="{360A1163-2F4E-8A42-A7D1-C12E13D898B3}"/>
          </ac:spMkLst>
        </pc:spChg>
        <pc:spChg chg="add del">
          <ac:chgData name="Linda Broday" userId="b12daa57d9133a8e" providerId="LiveId" clId="{00C13E63-1838-4463-B657-B2266598500F}" dt="2022-05-16T21:25:36.760" v="807" actId="26606"/>
          <ac:spMkLst>
            <pc:docMk/>
            <pc:sldMk cId="3224708186" sldId="268"/>
            <ac:spMk id="74" creationId="{CE6C63DC-BAE4-42B6-8FDF-F6467C2D23AC}"/>
          </ac:spMkLst>
        </pc:spChg>
        <pc:spChg chg="add del">
          <ac:chgData name="Linda Broday" userId="b12daa57d9133a8e" providerId="LiveId" clId="{00C13E63-1838-4463-B657-B2266598500F}" dt="2022-05-16T21:25:36.760" v="807" actId="26606"/>
          <ac:spMkLst>
            <pc:docMk/>
            <pc:sldMk cId="3224708186" sldId="268"/>
            <ac:spMk id="76" creationId="{BFE4781A-41C7-4F27-8792-A74EFB8E5CF1}"/>
          </ac:spMkLst>
        </pc:spChg>
        <pc:spChg chg="add del">
          <ac:chgData name="Linda Broday" userId="b12daa57d9133a8e" providerId="LiveId" clId="{00C13E63-1838-4463-B657-B2266598500F}" dt="2022-05-16T21:25:36.760" v="807" actId="26606"/>
          <ac:spMkLst>
            <pc:docMk/>
            <pc:sldMk cId="3224708186" sldId="268"/>
            <ac:spMk id="78" creationId="{19FE08D8-CEA0-461E-870A-02CD15D9B9D2}"/>
          </ac:spMkLst>
        </pc:spChg>
        <pc:spChg chg="add del">
          <ac:chgData name="Linda Broday" userId="b12daa57d9133a8e" providerId="LiveId" clId="{00C13E63-1838-4463-B657-B2266598500F}" dt="2022-05-16T21:25:36.760" v="807" actId="26606"/>
          <ac:spMkLst>
            <pc:docMk/>
            <pc:sldMk cId="3224708186" sldId="268"/>
            <ac:spMk id="80" creationId="{2B982904-A46E-41DF-BA98-61E2300C7DCB}"/>
          </ac:spMkLst>
        </pc:spChg>
        <pc:spChg chg="add del">
          <ac:chgData name="Linda Broday" userId="b12daa57d9133a8e" providerId="LiveId" clId="{00C13E63-1838-4463-B657-B2266598500F}" dt="2022-05-16T21:25:36.760" v="807" actId="26606"/>
          <ac:spMkLst>
            <pc:docMk/>
            <pc:sldMk cId="3224708186" sldId="268"/>
            <ac:spMk id="82" creationId="{27018161-547E-48F7-A0D9-272C9EA5B379}"/>
          </ac:spMkLst>
        </pc:spChg>
        <pc:spChg chg="add">
          <ac:chgData name="Linda Broday" userId="b12daa57d9133a8e" providerId="LiveId" clId="{00C13E63-1838-4463-B657-B2266598500F}" dt="2022-05-16T21:25:36.760" v="807" actId="26606"/>
          <ac:spMkLst>
            <pc:docMk/>
            <pc:sldMk cId="3224708186" sldId="268"/>
            <ac:spMk id="115" creationId="{DE91395A-2D18-4AF6-A0AC-AAA7189FED11}"/>
          </ac:spMkLst>
        </pc:spChg>
        <pc:spChg chg="add">
          <ac:chgData name="Linda Broday" userId="b12daa57d9133a8e" providerId="LiveId" clId="{00C13E63-1838-4463-B657-B2266598500F}" dt="2022-05-16T21:25:36.760" v="807" actId="26606"/>
          <ac:spMkLst>
            <pc:docMk/>
            <pc:sldMk cId="3224708186" sldId="268"/>
            <ac:spMk id="117" creationId="{A57352BE-A213-4040-BE8E-D4A925AD9DF8}"/>
          </ac:spMkLst>
        </pc:spChg>
        <pc:spChg chg="add">
          <ac:chgData name="Linda Broday" userId="b12daa57d9133a8e" providerId="LiveId" clId="{00C13E63-1838-4463-B657-B2266598500F}" dt="2022-05-16T21:25:36.760" v="807" actId="26606"/>
          <ac:spMkLst>
            <pc:docMk/>
            <pc:sldMk cId="3224708186" sldId="268"/>
            <ac:spMk id="119" creationId="{B2EC7880-C5D9-40A8-A6B0-3198AD07AD1B}"/>
          </ac:spMkLst>
        </pc:spChg>
        <pc:spChg chg="add">
          <ac:chgData name="Linda Broday" userId="b12daa57d9133a8e" providerId="LiveId" clId="{00C13E63-1838-4463-B657-B2266598500F}" dt="2022-05-16T21:25:36.760" v="807" actId="26606"/>
          <ac:spMkLst>
            <pc:docMk/>
            <pc:sldMk cId="3224708186" sldId="268"/>
            <ac:spMk id="121" creationId="{94543A62-A2AB-454A-878E-D3D9190D5FC7}"/>
          </ac:spMkLst>
        </pc:spChg>
        <pc:spChg chg="add">
          <ac:chgData name="Linda Broday" userId="b12daa57d9133a8e" providerId="LiveId" clId="{00C13E63-1838-4463-B657-B2266598500F}" dt="2022-05-16T21:25:36.760" v="807" actId="26606"/>
          <ac:spMkLst>
            <pc:docMk/>
            <pc:sldMk cId="3224708186" sldId="268"/>
            <ac:spMk id="123" creationId="{50553464-41F1-4160-9D02-7C5EC7013BDA}"/>
          </ac:spMkLst>
        </pc:spChg>
        <pc:grpChg chg="add del">
          <ac:chgData name="Linda Broday" userId="b12daa57d9133a8e" providerId="LiveId" clId="{00C13E63-1838-4463-B657-B2266598500F}" dt="2022-05-16T21:25:36.760" v="807" actId="26606"/>
          <ac:grpSpMkLst>
            <pc:docMk/>
            <pc:sldMk cId="3224708186" sldId="268"/>
            <ac:grpSpMk id="46" creationId="{8CD25866-F15D-40A4-AEC5-47C044637AB7}"/>
          </ac:grpSpMkLst>
        </pc:grpChg>
        <pc:grpChg chg="add del">
          <ac:chgData name="Linda Broday" userId="b12daa57d9133a8e" providerId="LiveId" clId="{00C13E63-1838-4463-B657-B2266598500F}" dt="2022-05-16T21:25:36.760" v="807" actId="26606"/>
          <ac:grpSpMkLst>
            <pc:docMk/>
            <pc:sldMk cId="3224708186" sldId="268"/>
            <ac:grpSpMk id="60" creationId="{0C4A17ED-96AA-44A6-A050-E1A7A1CDD9E7}"/>
          </ac:grpSpMkLst>
        </pc:grpChg>
        <pc:grpChg chg="add">
          <ac:chgData name="Linda Broday" userId="b12daa57d9133a8e" providerId="LiveId" clId="{00C13E63-1838-4463-B657-B2266598500F}" dt="2022-05-16T21:25:36.760" v="807" actId="26606"/>
          <ac:grpSpMkLst>
            <pc:docMk/>
            <pc:sldMk cId="3224708186" sldId="268"/>
            <ac:grpSpMk id="87" creationId="{7398C59F-5A18-487B-91D6-B955AACF2E50}"/>
          </ac:grpSpMkLst>
        </pc:grpChg>
        <pc:grpChg chg="add">
          <ac:chgData name="Linda Broday" userId="b12daa57d9133a8e" providerId="LiveId" clId="{00C13E63-1838-4463-B657-B2266598500F}" dt="2022-05-16T21:25:36.760" v="807" actId="26606"/>
          <ac:grpSpMkLst>
            <pc:docMk/>
            <pc:sldMk cId="3224708186" sldId="268"/>
            <ac:grpSpMk id="101" creationId="{520234FB-542E-4550-9C2F-1B56FD41A1CA}"/>
          </ac:grpSpMkLst>
        </pc:grpChg>
        <pc:picChg chg="add del mod">
          <ac:chgData name="Linda Broday" userId="b12daa57d9133a8e" providerId="LiveId" clId="{00C13E63-1838-4463-B657-B2266598500F}" dt="2022-05-16T21:20:50.104" v="789" actId="478"/>
          <ac:picMkLst>
            <pc:docMk/>
            <pc:sldMk cId="3224708186" sldId="268"/>
            <ac:picMk id="4" creationId="{0961204C-DD57-49F6-1B08-F05E879673BE}"/>
          </ac:picMkLst>
        </pc:picChg>
        <pc:picChg chg="del mod">
          <ac:chgData name="Linda Broday" userId="b12daa57d9133a8e" providerId="LiveId" clId="{00C13E63-1838-4463-B657-B2266598500F}" dt="2022-05-09T21:40:51.219" v="177" actId="478"/>
          <ac:picMkLst>
            <pc:docMk/>
            <pc:sldMk cId="3224708186" sldId="268"/>
            <ac:picMk id="6" creationId="{AAB915F5-A8DF-4E27-B7AA-AE76FC8379D1}"/>
          </ac:picMkLst>
        </pc:picChg>
        <pc:picChg chg="add mod">
          <ac:chgData name="Linda Broday" userId="b12daa57d9133a8e" providerId="LiveId" clId="{00C13E63-1838-4463-B657-B2266598500F}" dt="2022-05-16T21:26:15.545" v="810" actId="1076"/>
          <ac:picMkLst>
            <pc:docMk/>
            <pc:sldMk cId="3224708186" sldId="268"/>
            <ac:picMk id="8" creationId="{76FF9E7A-FABC-8E56-D681-660FF5DDA6E9}"/>
          </ac:picMkLst>
        </pc:picChg>
      </pc:sldChg>
      <pc:sldChg chg="addSp delSp modSp mod">
        <pc:chgData name="Linda Broday" userId="b12daa57d9133a8e" providerId="LiveId" clId="{00C13E63-1838-4463-B657-B2266598500F}" dt="2022-05-16T22:37:33.920" v="2572" actId="207"/>
        <pc:sldMkLst>
          <pc:docMk/>
          <pc:sldMk cId="2221651646" sldId="270"/>
        </pc:sldMkLst>
        <pc:spChg chg="add del mod">
          <ac:chgData name="Linda Broday" userId="b12daa57d9133a8e" providerId="LiveId" clId="{00C13E63-1838-4463-B657-B2266598500F}" dt="2022-05-10T23:18:57.605" v="236" actId="478"/>
          <ac:spMkLst>
            <pc:docMk/>
            <pc:sldMk cId="2221651646" sldId="270"/>
            <ac:spMk id="3" creationId="{7729CB12-F145-075B-4BCC-C7E82EEA0B76}"/>
          </ac:spMkLst>
        </pc:spChg>
        <pc:spChg chg="mod">
          <ac:chgData name="Linda Broday" userId="b12daa57d9133a8e" providerId="LiveId" clId="{00C13E63-1838-4463-B657-B2266598500F}" dt="2022-05-16T22:37:33.920" v="2572" actId="207"/>
          <ac:spMkLst>
            <pc:docMk/>
            <pc:sldMk cId="2221651646" sldId="270"/>
            <ac:spMk id="4" creationId="{4A2D73A5-4430-0F47-84CE-C3324CEBA797}"/>
          </ac:spMkLst>
        </pc:spChg>
        <pc:spChg chg="del mod">
          <ac:chgData name="Linda Broday" userId="b12daa57d9133a8e" providerId="LiveId" clId="{00C13E63-1838-4463-B657-B2266598500F}" dt="2022-05-10T23:18:28.753" v="231" actId="478"/>
          <ac:spMkLst>
            <pc:docMk/>
            <pc:sldMk cId="2221651646" sldId="270"/>
            <ac:spMk id="5" creationId="{9107CE13-DFD5-424B-B4BF-ADF75F3976E0}"/>
          </ac:spMkLst>
        </pc:spChg>
        <pc:spChg chg="add del mod">
          <ac:chgData name="Linda Broday" userId="b12daa57d9133a8e" providerId="LiveId" clId="{00C13E63-1838-4463-B657-B2266598500F}" dt="2022-05-10T23:18:37.497" v="233" actId="478"/>
          <ac:spMkLst>
            <pc:docMk/>
            <pc:sldMk cId="2221651646" sldId="270"/>
            <ac:spMk id="7" creationId="{060044A3-25C2-04D4-BC00-E81771BD9158}"/>
          </ac:spMkLst>
        </pc:spChg>
        <pc:spChg chg="add del mod">
          <ac:chgData name="Linda Broday" userId="b12daa57d9133a8e" providerId="LiveId" clId="{00C13E63-1838-4463-B657-B2266598500F}" dt="2022-05-10T23:18:46.818" v="235" actId="478"/>
          <ac:spMkLst>
            <pc:docMk/>
            <pc:sldMk cId="2221651646" sldId="270"/>
            <ac:spMk id="9" creationId="{DF46FEA4-9C01-C7E2-CF26-B4D90C4A5099}"/>
          </ac:spMkLst>
        </pc:spChg>
        <pc:picChg chg="add del mod">
          <ac:chgData name="Linda Broday" userId="b12daa57d9133a8e" providerId="LiveId" clId="{00C13E63-1838-4463-B657-B2266598500F}" dt="2022-05-10T23:18:46.818" v="235" actId="478"/>
          <ac:picMkLst>
            <pc:docMk/>
            <pc:sldMk cId="2221651646" sldId="270"/>
            <ac:picMk id="13" creationId="{5A8C014E-25AF-4B1A-85C4-1B34CBEC7EE8}"/>
          </ac:picMkLst>
        </pc:picChg>
      </pc:sldChg>
      <pc:sldChg chg="addSp delSp modSp del mod">
        <pc:chgData name="Linda Broday" userId="b12daa57d9133a8e" providerId="LiveId" clId="{00C13E63-1838-4463-B657-B2266598500F}" dt="2022-05-16T21:38:50.881" v="1315" actId="2696"/>
        <pc:sldMkLst>
          <pc:docMk/>
          <pc:sldMk cId="2656529100" sldId="274"/>
        </pc:sldMkLst>
        <pc:spChg chg="mod">
          <ac:chgData name="Linda Broday" userId="b12daa57d9133a8e" providerId="LiveId" clId="{00C13E63-1838-4463-B657-B2266598500F}" dt="2022-05-16T21:34:23.434" v="1016" actId="255"/>
          <ac:spMkLst>
            <pc:docMk/>
            <pc:sldMk cId="2656529100" sldId="274"/>
            <ac:spMk id="2" creationId="{19E1AA6A-68D8-451E-BB15-823A741DAE3D}"/>
          </ac:spMkLst>
        </pc:spChg>
        <pc:spChg chg="mod">
          <ac:chgData name="Linda Broday" userId="b12daa57d9133a8e" providerId="LiveId" clId="{00C13E63-1838-4463-B657-B2266598500F}" dt="2022-05-16T21:34:58.213" v="1047" actId="20577"/>
          <ac:spMkLst>
            <pc:docMk/>
            <pc:sldMk cId="2656529100" sldId="274"/>
            <ac:spMk id="3" creationId="{D691513A-6C6C-4E4C-914E-9EB2AEE5B630}"/>
          </ac:spMkLst>
        </pc:spChg>
        <pc:spChg chg="del mod">
          <ac:chgData name="Linda Broday" userId="b12daa57d9133a8e" providerId="LiveId" clId="{00C13E63-1838-4463-B657-B2266598500F}" dt="2022-05-16T21:37:33.880" v="1313" actId="478"/>
          <ac:spMkLst>
            <pc:docMk/>
            <pc:sldMk cId="2656529100" sldId="274"/>
            <ac:spMk id="4" creationId="{17BF5C98-04DC-43C8-8BA5-C33525F1AB7F}"/>
          </ac:spMkLst>
        </pc:spChg>
        <pc:spChg chg="mod">
          <ac:chgData name="Linda Broday" userId="b12daa57d9133a8e" providerId="LiveId" clId="{00C13E63-1838-4463-B657-B2266598500F}" dt="2022-05-16T21:36:59.558" v="1308" actId="113"/>
          <ac:spMkLst>
            <pc:docMk/>
            <pc:sldMk cId="2656529100" sldId="274"/>
            <ac:spMk id="5" creationId="{292334B7-9714-4E0B-A27D-DC9C77B9772C}"/>
          </ac:spMkLst>
        </pc:spChg>
        <pc:spChg chg="del mod">
          <ac:chgData name="Linda Broday" userId="b12daa57d9133a8e" providerId="LiveId" clId="{00C13E63-1838-4463-B657-B2266598500F}" dt="2022-05-16T21:37:18.471" v="1311" actId="478"/>
          <ac:spMkLst>
            <pc:docMk/>
            <pc:sldMk cId="2656529100" sldId="274"/>
            <ac:spMk id="6" creationId="{AB148F28-6F26-435B-B8C6-FEF59542B9ED}"/>
          </ac:spMkLst>
        </pc:spChg>
        <pc:spChg chg="add del mod">
          <ac:chgData name="Linda Broday" userId="b12daa57d9133a8e" providerId="LiveId" clId="{00C13E63-1838-4463-B657-B2266598500F}" dt="2022-05-16T21:37:21.916" v="1312" actId="478"/>
          <ac:spMkLst>
            <pc:docMk/>
            <pc:sldMk cId="2656529100" sldId="274"/>
            <ac:spMk id="8" creationId="{D6A8C814-007B-F595-8A01-ABFFA56D0A2D}"/>
          </ac:spMkLst>
        </pc:spChg>
        <pc:spChg chg="add del mod">
          <ac:chgData name="Linda Broday" userId="b12daa57d9133a8e" providerId="LiveId" clId="{00C13E63-1838-4463-B657-B2266598500F}" dt="2022-05-16T21:37:34.599" v="1314" actId="478"/>
          <ac:spMkLst>
            <pc:docMk/>
            <pc:sldMk cId="2656529100" sldId="274"/>
            <ac:spMk id="10" creationId="{1A667E1A-9E50-6263-A080-146EA5700863}"/>
          </ac:spMkLst>
        </pc:spChg>
      </pc:sldChg>
      <pc:sldChg chg="addSp delSp modSp mod">
        <pc:chgData name="Linda Broday" userId="b12daa57d9133a8e" providerId="LiveId" clId="{00C13E63-1838-4463-B657-B2266598500F}" dt="2022-05-17T01:04:26.647" v="2757" actId="207"/>
        <pc:sldMkLst>
          <pc:docMk/>
          <pc:sldMk cId="2348235903" sldId="275"/>
        </pc:sldMkLst>
        <pc:spChg chg="add del mod">
          <ac:chgData name="Linda Broday" userId="b12daa57d9133a8e" providerId="LiveId" clId="{00C13E63-1838-4463-B657-B2266598500F}" dt="2022-05-10T23:19:50.220" v="241" actId="478"/>
          <ac:spMkLst>
            <pc:docMk/>
            <pc:sldMk cId="2348235903" sldId="275"/>
            <ac:spMk id="3" creationId="{476ED30F-0800-17A7-39EC-3A831EDE930D}"/>
          </ac:spMkLst>
        </pc:spChg>
        <pc:spChg chg="add del mod">
          <ac:chgData name="Linda Broday" userId="b12daa57d9133a8e" providerId="LiveId" clId="{00C13E63-1838-4463-B657-B2266598500F}" dt="2022-05-10T23:19:58.482" v="243" actId="478"/>
          <ac:spMkLst>
            <pc:docMk/>
            <pc:sldMk cId="2348235903" sldId="275"/>
            <ac:spMk id="5" creationId="{40AED4EB-5FEC-5AEA-2D7F-E88AAB85C014}"/>
          </ac:spMkLst>
        </pc:spChg>
        <pc:spChg chg="mod">
          <ac:chgData name="Linda Broday" userId="b12daa57d9133a8e" providerId="LiveId" clId="{00C13E63-1838-4463-B657-B2266598500F}" dt="2022-05-17T01:04:26.647" v="2757" actId="207"/>
          <ac:spMkLst>
            <pc:docMk/>
            <pc:sldMk cId="2348235903" sldId="275"/>
            <ac:spMk id="11" creationId="{010FB232-4CB4-C34D-A688-C51B6E7CD2CF}"/>
          </ac:spMkLst>
        </pc:spChg>
        <pc:spChg chg="add del mod">
          <ac:chgData name="Linda Broday" userId="b12daa57d9133a8e" providerId="LiveId" clId="{00C13E63-1838-4463-B657-B2266598500F}" dt="2022-05-10T23:20:17.497" v="314" actId="478"/>
          <ac:spMkLst>
            <pc:docMk/>
            <pc:sldMk cId="2348235903" sldId="275"/>
            <ac:spMk id="18" creationId="{F451EBE7-64A3-7E40-8C33-3C01E8EBABD2}"/>
          </ac:spMkLst>
        </pc:spChg>
        <pc:picChg chg="add mod">
          <ac:chgData name="Linda Broday" userId="b12daa57d9133a8e" providerId="LiveId" clId="{00C13E63-1838-4463-B657-B2266598500F}" dt="2022-05-10T23:26:20.941" v="505" actId="14100"/>
          <ac:picMkLst>
            <pc:docMk/>
            <pc:sldMk cId="2348235903" sldId="275"/>
            <ac:picMk id="7" creationId="{8305D995-4E95-EBAA-5B8E-80F9B928968D}"/>
          </ac:picMkLst>
        </pc:picChg>
      </pc:sldChg>
      <pc:sldChg chg="addSp delSp modSp add mod ord">
        <pc:chgData name="Linda Broday" userId="b12daa57d9133a8e" providerId="LiveId" clId="{00C13E63-1838-4463-B657-B2266598500F}" dt="2022-05-16T21:32:08.483" v="955" actId="255"/>
        <pc:sldMkLst>
          <pc:docMk/>
          <pc:sldMk cId="2370320600" sldId="276"/>
        </pc:sldMkLst>
        <pc:spChg chg="add mod">
          <ac:chgData name="Linda Broday" userId="b12daa57d9133a8e" providerId="LiveId" clId="{00C13E63-1838-4463-B657-B2266598500F}" dt="2022-05-16T21:32:08.483" v="955" actId="255"/>
          <ac:spMkLst>
            <pc:docMk/>
            <pc:sldMk cId="2370320600" sldId="276"/>
            <ac:spMk id="2" creationId="{18429B77-F7F5-7D03-105B-30EB7996A5FA}"/>
          </ac:spMkLst>
        </pc:spChg>
        <pc:spChg chg="add mod">
          <ac:chgData name="Linda Broday" userId="b12daa57d9133a8e" providerId="LiveId" clId="{00C13E63-1838-4463-B657-B2266598500F}" dt="2022-05-16T21:31:41.522" v="954" actId="1076"/>
          <ac:spMkLst>
            <pc:docMk/>
            <pc:sldMk cId="2370320600" sldId="276"/>
            <ac:spMk id="3" creationId="{4F0BFC06-70B8-FB75-301C-D25D4CFB2CE5}"/>
          </ac:spMkLst>
        </pc:spChg>
        <pc:spChg chg="del">
          <ac:chgData name="Linda Broday" userId="b12daa57d9133a8e" providerId="LiveId" clId="{00C13E63-1838-4463-B657-B2266598500F}" dt="2022-05-10T23:29:12.761" v="513" actId="478"/>
          <ac:spMkLst>
            <pc:docMk/>
            <pc:sldMk cId="2370320600" sldId="276"/>
            <ac:spMk id="4" creationId="{4A2D73A5-4430-0F47-84CE-C3324CEBA797}"/>
          </ac:spMkLst>
        </pc:spChg>
        <pc:picChg chg="mod">
          <ac:chgData name="Linda Broday" userId="b12daa57d9133a8e" providerId="LiveId" clId="{00C13E63-1838-4463-B657-B2266598500F}" dt="2022-05-16T21:30:29.770" v="951" actId="1076"/>
          <ac:picMkLst>
            <pc:docMk/>
            <pc:sldMk cId="2370320600" sldId="276"/>
            <ac:picMk id="13" creationId="{5A8C014E-25AF-4B1A-85C4-1B34CBEC7EE8}"/>
          </ac:picMkLst>
        </pc:picChg>
      </pc:sldChg>
      <pc:sldChg chg="addSp modSp new mod">
        <pc:chgData name="Linda Broday" userId="b12daa57d9133a8e" providerId="LiveId" clId="{00C13E63-1838-4463-B657-B2266598500F}" dt="2022-05-17T01:08:40.061" v="2891" actId="14100"/>
        <pc:sldMkLst>
          <pc:docMk/>
          <pc:sldMk cId="1356918842" sldId="277"/>
        </pc:sldMkLst>
        <pc:spChg chg="add mod ord">
          <ac:chgData name="Linda Broday" userId="b12daa57d9133a8e" providerId="LiveId" clId="{00C13E63-1838-4463-B657-B2266598500F}" dt="2022-05-17T01:08:06.660" v="2889" actId="20577"/>
          <ac:spMkLst>
            <pc:docMk/>
            <pc:sldMk cId="1356918842" sldId="277"/>
            <ac:spMk id="2" creationId="{2B0FCD81-D896-08BB-00B5-F0B6979DD66E}"/>
          </ac:spMkLst>
        </pc:spChg>
        <pc:spChg chg="add mod ord">
          <ac:chgData name="Linda Broday" userId="b12daa57d9133a8e" providerId="LiveId" clId="{00C13E63-1838-4463-B657-B2266598500F}" dt="2022-05-16T21:54:12.485" v="1499" actId="1076"/>
          <ac:spMkLst>
            <pc:docMk/>
            <pc:sldMk cId="1356918842" sldId="277"/>
            <ac:spMk id="3" creationId="{89C46AEF-C2C3-165B-EE3A-8569CEF94D84}"/>
          </ac:spMkLst>
        </pc:spChg>
        <pc:spChg chg="add mod ord">
          <ac:chgData name="Linda Broday" userId="b12daa57d9133a8e" providerId="LiveId" clId="{00C13E63-1838-4463-B657-B2266598500F}" dt="2022-05-17T01:08:40.061" v="2891" actId="14100"/>
          <ac:spMkLst>
            <pc:docMk/>
            <pc:sldMk cId="1356918842" sldId="277"/>
            <ac:spMk id="4" creationId="{C803FE0F-1CB2-2B65-F4D2-4052B830DA0D}"/>
          </ac:spMkLst>
        </pc:spChg>
        <pc:picChg chg="add mod">
          <ac:chgData name="Linda Broday" userId="b12daa57d9133a8e" providerId="LiveId" clId="{00C13E63-1838-4463-B657-B2266598500F}" dt="2022-05-16T21:54:49.693" v="1503" actId="14100"/>
          <ac:picMkLst>
            <pc:docMk/>
            <pc:sldMk cId="1356918842" sldId="277"/>
            <ac:picMk id="6" creationId="{BB04DD9A-179B-34D3-5A2C-603853500788}"/>
          </ac:picMkLst>
        </pc:picChg>
      </pc:sldChg>
      <pc:sldChg chg="addSp delSp modSp new mod">
        <pc:chgData name="Linda Broday" userId="b12daa57d9133a8e" providerId="LiveId" clId="{00C13E63-1838-4463-B657-B2266598500F}" dt="2022-05-16T22:36:22.540" v="2571" actId="20577"/>
        <pc:sldMkLst>
          <pc:docMk/>
          <pc:sldMk cId="758288333" sldId="278"/>
        </pc:sldMkLst>
        <pc:spChg chg="del">
          <ac:chgData name="Linda Broday" userId="b12daa57d9133a8e" providerId="LiveId" clId="{00C13E63-1838-4463-B657-B2266598500F}" dt="2022-05-16T21:56:01.997" v="1505" actId="478"/>
          <ac:spMkLst>
            <pc:docMk/>
            <pc:sldMk cId="758288333" sldId="278"/>
            <ac:spMk id="2" creationId="{929BED95-BEE8-D33D-72D4-A80EE12EFDBF}"/>
          </ac:spMkLst>
        </pc:spChg>
        <pc:spChg chg="del">
          <ac:chgData name="Linda Broday" userId="b12daa57d9133a8e" providerId="LiveId" clId="{00C13E63-1838-4463-B657-B2266598500F}" dt="2022-05-16T21:56:18.586" v="1506" actId="478"/>
          <ac:spMkLst>
            <pc:docMk/>
            <pc:sldMk cId="758288333" sldId="278"/>
            <ac:spMk id="3" creationId="{830522EE-5CB5-F005-330C-9E62C35DD32E}"/>
          </ac:spMkLst>
        </pc:spChg>
        <pc:spChg chg="add mod">
          <ac:chgData name="Linda Broday" userId="b12daa57d9133a8e" providerId="LiveId" clId="{00C13E63-1838-4463-B657-B2266598500F}" dt="2022-05-16T22:36:22.540" v="2571" actId="20577"/>
          <ac:spMkLst>
            <pc:docMk/>
            <pc:sldMk cId="758288333" sldId="278"/>
            <ac:spMk id="4" creationId="{B10A29A7-41B8-E525-7778-A2B024E16999}"/>
          </ac:spMkLst>
        </pc:spChg>
      </pc:sldChg>
      <pc:sldChg chg="addSp modSp new mod">
        <pc:chgData name="Linda Broday" userId="b12daa57d9133a8e" providerId="LiveId" clId="{00C13E63-1838-4463-B657-B2266598500F}" dt="2022-05-16T22:21:27.803" v="2180" actId="20577"/>
        <pc:sldMkLst>
          <pc:docMk/>
          <pc:sldMk cId="3704803019" sldId="279"/>
        </pc:sldMkLst>
        <pc:spChg chg="add mod">
          <ac:chgData name="Linda Broday" userId="b12daa57d9133a8e" providerId="LiveId" clId="{00C13E63-1838-4463-B657-B2266598500F}" dt="2022-05-16T22:01:14.003" v="1713" actId="1076"/>
          <ac:spMkLst>
            <pc:docMk/>
            <pc:sldMk cId="3704803019" sldId="279"/>
            <ac:spMk id="2" creationId="{3A9534F9-B899-2DAF-B6CD-07CD21F7171B}"/>
          </ac:spMkLst>
        </pc:spChg>
        <pc:spChg chg="add mod">
          <ac:chgData name="Linda Broday" userId="b12daa57d9133a8e" providerId="LiveId" clId="{00C13E63-1838-4463-B657-B2266598500F}" dt="2022-05-16T22:21:27.803" v="2180" actId="20577"/>
          <ac:spMkLst>
            <pc:docMk/>
            <pc:sldMk cId="3704803019" sldId="279"/>
            <ac:spMk id="3" creationId="{414513C8-D758-8D86-05E3-B6ED55CBF3AF}"/>
          </ac:spMkLst>
        </pc:spChg>
        <pc:picChg chg="add mod">
          <ac:chgData name="Linda Broday" userId="b12daa57d9133a8e" providerId="LiveId" clId="{00C13E63-1838-4463-B657-B2266598500F}" dt="2022-05-16T22:17:04.899" v="2069" actId="1076"/>
          <ac:picMkLst>
            <pc:docMk/>
            <pc:sldMk cId="3704803019" sldId="279"/>
            <ac:picMk id="5" creationId="{67A61F9C-05B8-356D-AC5C-3A173F957FFA}"/>
          </ac:picMkLst>
        </pc:picChg>
      </pc:sldChg>
      <pc:sldChg chg="addSp modSp new mod">
        <pc:chgData name="Linda Broday" userId="b12daa57d9133a8e" providerId="LiveId" clId="{00C13E63-1838-4463-B657-B2266598500F}" dt="2022-05-16T22:31:41.447" v="2464" actId="1076"/>
        <pc:sldMkLst>
          <pc:docMk/>
          <pc:sldMk cId="4238551724" sldId="280"/>
        </pc:sldMkLst>
        <pc:spChg chg="mod">
          <ac:chgData name="Linda Broday" userId="b12daa57d9133a8e" providerId="LiveId" clId="{00C13E63-1838-4463-B657-B2266598500F}" dt="2022-05-16T22:23:08.739" v="2206" actId="1076"/>
          <ac:spMkLst>
            <pc:docMk/>
            <pc:sldMk cId="4238551724" sldId="280"/>
            <ac:spMk id="2" creationId="{CC89832F-BFB5-1D1F-E9D2-B1F28C9AC93D}"/>
          </ac:spMkLst>
        </pc:spChg>
        <pc:spChg chg="add mod">
          <ac:chgData name="Linda Broday" userId="b12daa57d9133a8e" providerId="LiveId" clId="{00C13E63-1838-4463-B657-B2266598500F}" dt="2022-05-16T22:31:41.447" v="2464" actId="1076"/>
          <ac:spMkLst>
            <pc:docMk/>
            <pc:sldMk cId="4238551724" sldId="280"/>
            <ac:spMk id="3" creationId="{9AFE180A-54CC-BDE6-3EAC-5431B2925B88}"/>
          </ac:spMkLst>
        </pc:spChg>
        <pc:picChg chg="add mod">
          <ac:chgData name="Linda Broday" userId="b12daa57d9133a8e" providerId="LiveId" clId="{00C13E63-1838-4463-B657-B2266598500F}" dt="2022-05-16T22:31:01.383" v="2447" actId="1076"/>
          <ac:picMkLst>
            <pc:docMk/>
            <pc:sldMk cId="4238551724" sldId="280"/>
            <ac:picMk id="5" creationId="{C602C625-F000-84AC-F6B6-1257E413A2D8}"/>
          </ac:picMkLst>
        </pc:picChg>
      </pc:sldChg>
      <pc:sldChg chg="modSp new mod">
        <pc:chgData name="Linda Broday" userId="b12daa57d9133a8e" providerId="LiveId" clId="{00C13E63-1838-4463-B657-B2266598500F}" dt="2022-05-17T01:03:16.867" v="2756" actId="20577"/>
        <pc:sldMkLst>
          <pc:docMk/>
          <pc:sldMk cId="3961981040" sldId="281"/>
        </pc:sldMkLst>
        <pc:spChg chg="mod">
          <ac:chgData name="Linda Broday" userId="b12daa57d9133a8e" providerId="LiveId" clId="{00C13E63-1838-4463-B657-B2266598500F}" dt="2022-05-17T01:01:19.249" v="2728" actId="255"/>
          <ac:spMkLst>
            <pc:docMk/>
            <pc:sldMk cId="3961981040" sldId="281"/>
            <ac:spMk id="2" creationId="{146B1DDC-77F7-786D-E52D-C4080F5E245E}"/>
          </ac:spMkLst>
        </pc:spChg>
        <pc:spChg chg="mod">
          <ac:chgData name="Linda Broday" userId="b12daa57d9133a8e" providerId="LiveId" clId="{00C13E63-1838-4463-B657-B2266598500F}" dt="2022-05-17T01:03:16.867" v="2756" actId="20577"/>
          <ac:spMkLst>
            <pc:docMk/>
            <pc:sldMk cId="3961981040" sldId="281"/>
            <ac:spMk id="3" creationId="{BA129703-0291-D9AB-2BEB-83F14265EDF6}"/>
          </ac:spMkLst>
        </pc:spChg>
      </pc:sldChg>
      <pc:sldChg chg="modSp del">
        <pc:chgData name="Linda Broday" userId="b12daa57d9133a8e" providerId="LiveId" clId="{00C13E63-1838-4463-B657-B2266598500F}" dt="2022-05-10T23:27:04.497" v="508" actId="2696"/>
        <pc:sldMkLst>
          <pc:docMk/>
          <pc:sldMk cId="3920020463" sldId="285"/>
        </pc:sldMkLst>
        <pc:spChg chg="mod">
          <ac:chgData name="Linda Broday" userId="b12daa57d9133a8e" providerId="LiveId" clId="{00C13E63-1838-4463-B657-B2266598500F}" dt="2022-05-09T21:37:14.160" v="171"/>
          <ac:spMkLst>
            <pc:docMk/>
            <pc:sldMk cId="3920020463" sldId="285"/>
            <ac:spMk id="11" creationId="{010FB232-4CB4-C34D-A688-C51B6E7CD2CF}"/>
          </ac:spMkLst>
        </pc:spChg>
        <pc:picChg chg="mod">
          <ac:chgData name="Linda Broday" userId="b12daa57d9133a8e" providerId="LiveId" clId="{00C13E63-1838-4463-B657-B2266598500F}" dt="2022-05-09T21:37:14.160" v="171"/>
          <ac:picMkLst>
            <pc:docMk/>
            <pc:sldMk cId="3920020463" sldId="285"/>
            <ac:picMk id="5" creationId="{54FE80A2-965E-4185-A874-E2C5532D472B}"/>
          </ac:picMkLst>
        </pc:picChg>
      </pc:sldChg>
      <pc:sldChg chg="modSp del">
        <pc:chgData name="Linda Broday" userId="b12daa57d9133a8e" providerId="LiveId" clId="{00C13E63-1838-4463-B657-B2266598500F}" dt="2022-05-10T23:27:12.471" v="509" actId="2696"/>
        <pc:sldMkLst>
          <pc:docMk/>
          <pc:sldMk cId="3441469227" sldId="286"/>
        </pc:sldMkLst>
        <pc:spChg chg="mod">
          <ac:chgData name="Linda Broday" userId="b12daa57d9133a8e" providerId="LiveId" clId="{00C13E63-1838-4463-B657-B2266598500F}" dt="2022-05-09T21:37:14.160" v="171"/>
          <ac:spMkLst>
            <pc:docMk/>
            <pc:sldMk cId="3441469227" sldId="286"/>
            <ac:spMk id="6" creationId="{DCC41999-7867-4F83-AD5A-EB054D6A83C5}"/>
          </ac:spMkLst>
        </pc:spChg>
      </pc:sldChg>
      <pc:sldMasterChg chg="delSldLayout">
        <pc:chgData name="Linda Broday" userId="b12daa57d9133a8e" providerId="LiveId" clId="{00C13E63-1838-4463-B657-B2266598500F}" dt="2022-05-16T21:38:50.881" v="1315" actId="2696"/>
        <pc:sldMasterMkLst>
          <pc:docMk/>
          <pc:sldMasterMk cId="230010191" sldId="2147483694"/>
        </pc:sldMasterMkLst>
        <pc:sldLayoutChg chg="del">
          <pc:chgData name="Linda Broday" userId="b12daa57d9133a8e" providerId="LiveId" clId="{00C13E63-1838-4463-B657-B2266598500F}" dt="2022-05-10T23:27:04.497" v="508" actId="2696"/>
          <pc:sldLayoutMkLst>
            <pc:docMk/>
            <pc:sldMasterMk cId="230010191" sldId="2147483694"/>
            <pc:sldLayoutMk cId="761800966" sldId="2147483714"/>
          </pc:sldLayoutMkLst>
        </pc:sldLayoutChg>
        <pc:sldLayoutChg chg="del">
          <pc:chgData name="Linda Broday" userId="b12daa57d9133a8e" providerId="LiveId" clId="{00C13E63-1838-4463-B657-B2266598500F}" dt="2022-05-16T21:38:50.881" v="1315" actId="2696"/>
          <pc:sldLayoutMkLst>
            <pc:docMk/>
            <pc:sldMasterMk cId="230010191" sldId="2147483694"/>
            <pc:sldLayoutMk cId="332073715" sldId="2147483715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D5A2E05-2C6E-484E-9BB1-366C90717B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043844-B7FE-EC43-89AA-8831B859F9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138B2-18CD-1D41-89B0-ADB5F3BA92A3}" type="datetimeFigureOut">
              <a:rPr lang="en-US" smtClean="0"/>
              <a:t>5/19/2022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AC2EDC-03FB-D147-9BAA-37FCFF988C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8E195D-E935-D746-A5D1-61E2EBF7EF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7D167-9BB5-2048-9DDA-7DF8E5D94D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512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7A355-8776-CB43-838E-ED9EE2F8390B}" type="datetimeFigureOut">
              <a:rPr lang="en-US" smtClean="0"/>
              <a:t>5/19/2022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03FA8-A3F3-7640-B13D-36C73B3E55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178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303FA8-A3F3-7640-B13D-36C73B3E558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839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20">
            <a:extLst>
              <a:ext uri="{FF2B5EF4-FFF2-40B4-BE49-F238E27FC236}">
                <a16:creationId xmlns:a16="http://schemas.microsoft.com/office/drawing/2014/main" id="{63B165D0-0594-9843-A653-74260F146AE5}"/>
              </a:ext>
            </a:extLst>
          </p:cNvPr>
          <p:cNvSpPr/>
          <p:nvPr userDrawn="1"/>
        </p:nvSpPr>
        <p:spPr>
          <a:xfrm rot="10800000">
            <a:off x="4516427" y="1"/>
            <a:ext cx="7675573" cy="2322894"/>
          </a:xfrm>
          <a:custGeom>
            <a:avLst/>
            <a:gdLst>
              <a:gd name="connsiteX0" fmla="*/ 3447958 w 5216859"/>
              <a:gd name="connsiteY0" fmla="*/ 463 h 1478847"/>
              <a:gd name="connsiteX1" fmla="*/ 3570648 w 5216859"/>
              <a:gd name="connsiteY1" fmla="*/ 11997 h 1478847"/>
              <a:gd name="connsiteX2" fmla="*/ 4142148 w 5216859"/>
              <a:gd name="connsiteY2" fmla="*/ 850197 h 1478847"/>
              <a:gd name="connsiteX3" fmla="*/ 4942248 w 5216859"/>
              <a:gd name="connsiteY3" fmla="*/ 1174047 h 1478847"/>
              <a:gd name="connsiteX4" fmla="*/ 5164151 w 5216859"/>
              <a:gd name="connsiteY4" fmla="*/ 1405605 h 1478847"/>
              <a:gd name="connsiteX5" fmla="*/ 5216859 w 5216859"/>
              <a:gd name="connsiteY5" fmla="*/ 1478847 h 1478847"/>
              <a:gd name="connsiteX6" fmla="*/ 0 w 5216859"/>
              <a:gd name="connsiteY6" fmla="*/ 1478847 h 1478847"/>
              <a:gd name="connsiteX7" fmla="*/ 28985 w 5216859"/>
              <a:gd name="connsiteY7" fmla="*/ 1403243 h 1478847"/>
              <a:gd name="connsiteX8" fmla="*/ 560748 w 5216859"/>
              <a:gd name="connsiteY8" fmla="*/ 640647 h 1478847"/>
              <a:gd name="connsiteX9" fmla="*/ 2294298 w 5216859"/>
              <a:gd name="connsiteY9" fmla="*/ 373947 h 1478847"/>
              <a:gd name="connsiteX10" fmla="*/ 3447958 w 5216859"/>
              <a:gd name="connsiteY10" fmla="*/ 463 h 147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16859" h="1478847">
                <a:moveTo>
                  <a:pt x="3447958" y="463"/>
                </a:moveTo>
                <a:cubicBezTo>
                  <a:pt x="3491174" y="-1348"/>
                  <a:pt x="3532151" y="2075"/>
                  <a:pt x="3570648" y="11997"/>
                </a:cubicBezTo>
                <a:cubicBezTo>
                  <a:pt x="3878623" y="91372"/>
                  <a:pt x="3913548" y="656522"/>
                  <a:pt x="4142148" y="850197"/>
                </a:cubicBezTo>
                <a:cubicBezTo>
                  <a:pt x="4370748" y="1043872"/>
                  <a:pt x="4739048" y="1031172"/>
                  <a:pt x="4942248" y="1174047"/>
                </a:cubicBezTo>
                <a:cubicBezTo>
                  <a:pt x="5018448" y="1227625"/>
                  <a:pt x="5096434" y="1316029"/>
                  <a:pt x="5164151" y="1405605"/>
                </a:cubicBezTo>
                <a:lnTo>
                  <a:pt x="5216859" y="1478847"/>
                </a:lnTo>
                <a:lnTo>
                  <a:pt x="0" y="1478847"/>
                </a:lnTo>
                <a:lnTo>
                  <a:pt x="28985" y="1403243"/>
                </a:lnTo>
                <a:cubicBezTo>
                  <a:pt x="121408" y="1159760"/>
                  <a:pt x="267854" y="793047"/>
                  <a:pt x="560748" y="640647"/>
                </a:cubicBezTo>
                <a:cubicBezTo>
                  <a:pt x="951273" y="437447"/>
                  <a:pt x="1792648" y="478722"/>
                  <a:pt x="2294298" y="373947"/>
                </a:cubicBezTo>
                <a:cubicBezTo>
                  <a:pt x="2733242" y="282269"/>
                  <a:pt x="3145446" y="13138"/>
                  <a:pt x="3447958" y="46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Freeform: Shape 19">
            <a:extLst>
              <a:ext uri="{FF2B5EF4-FFF2-40B4-BE49-F238E27FC236}">
                <a16:creationId xmlns:a16="http://schemas.microsoft.com/office/drawing/2014/main" id="{31F8B615-0030-2047-8652-146BCEF22564}"/>
              </a:ext>
            </a:extLst>
          </p:cNvPr>
          <p:cNvSpPr/>
          <p:nvPr userDrawn="1"/>
        </p:nvSpPr>
        <p:spPr>
          <a:xfrm>
            <a:off x="0" y="3232602"/>
            <a:ext cx="7674963" cy="3625398"/>
          </a:xfrm>
          <a:custGeom>
            <a:avLst/>
            <a:gdLst>
              <a:gd name="connsiteX0" fmla="*/ 333366 w 2058995"/>
              <a:gd name="connsiteY0" fmla="*/ 940 h 972601"/>
              <a:gd name="connsiteX1" fmla="*/ 400050 w 2058995"/>
              <a:gd name="connsiteY1" fmla="*/ 1051 h 972601"/>
              <a:gd name="connsiteX2" fmla="*/ 952500 w 2058995"/>
              <a:gd name="connsiteY2" fmla="*/ 534451 h 972601"/>
              <a:gd name="connsiteX3" fmla="*/ 1924050 w 2058995"/>
              <a:gd name="connsiteY3" fmla="*/ 686851 h 972601"/>
              <a:gd name="connsiteX4" fmla="*/ 2054591 w 2058995"/>
              <a:gd name="connsiteY4" fmla="*/ 942966 h 972601"/>
              <a:gd name="connsiteX5" fmla="*/ 2058995 w 2058995"/>
              <a:gd name="connsiteY5" fmla="*/ 972601 h 972601"/>
              <a:gd name="connsiteX6" fmla="*/ 0 w 2058995"/>
              <a:gd name="connsiteY6" fmla="*/ 972601 h 972601"/>
              <a:gd name="connsiteX7" fmla="*/ 0 w 2058995"/>
              <a:gd name="connsiteY7" fmla="*/ 61952 h 972601"/>
              <a:gd name="connsiteX8" fmla="*/ 75605 w 2058995"/>
              <a:gd name="connsiteY8" fmla="*/ 42128 h 972601"/>
              <a:gd name="connsiteX9" fmla="*/ 333366 w 2058995"/>
              <a:gd name="connsiteY9" fmla="*/ 940 h 97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8995" h="972601">
                <a:moveTo>
                  <a:pt x="333366" y="940"/>
                </a:moveTo>
                <a:cubicBezTo>
                  <a:pt x="357485" y="-326"/>
                  <a:pt x="379809" y="-338"/>
                  <a:pt x="400050" y="1051"/>
                </a:cubicBezTo>
                <a:cubicBezTo>
                  <a:pt x="723900" y="23276"/>
                  <a:pt x="698500" y="420151"/>
                  <a:pt x="952500" y="534451"/>
                </a:cubicBezTo>
                <a:cubicBezTo>
                  <a:pt x="1206500" y="648751"/>
                  <a:pt x="1736725" y="556676"/>
                  <a:pt x="1924050" y="686851"/>
                </a:cubicBezTo>
                <a:cubicBezTo>
                  <a:pt x="1994297" y="735667"/>
                  <a:pt x="2033290" y="836275"/>
                  <a:pt x="2054591" y="942966"/>
                </a:cubicBezTo>
                <a:lnTo>
                  <a:pt x="2058995" y="972601"/>
                </a:lnTo>
                <a:lnTo>
                  <a:pt x="0" y="972601"/>
                </a:lnTo>
                <a:lnTo>
                  <a:pt x="0" y="61952"/>
                </a:lnTo>
                <a:lnTo>
                  <a:pt x="75605" y="42128"/>
                </a:lnTo>
                <a:cubicBezTo>
                  <a:pt x="172492" y="19804"/>
                  <a:pt x="261007" y="4735"/>
                  <a:pt x="333366" y="94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05C21D6A-A628-2443-8075-ACD2B911C6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4338" y="481013"/>
            <a:ext cx="11368087" cy="587533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42BB51D-E7C1-3746-85E9-889CCB24F7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01383" y="2552298"/>
            <a:ext cx="8789234" cy="1220477"/>
          </a:xfrm>
        </p:spPr>
        <p:txBody>
          <a:bodyPr anchor="b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>
                <a:solidFill>
                  <a:schemeClr val="bg1"/>
                </a:solidFill>
                <a:latin typeface="+mj-lt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E016467-0564-6D4C-BF17-F4FA3991C1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1383" y="3919840"/>
            <a:ext cx="8789234" cy="846381"/>
          </a:xfrm>
        </p:spPr>
        <p:txBody>
          <a:bodyPr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bg1"/>
                </a:solidFill>
                <a:latin typeface="+mn-lt"/>
                <a:ea typeface="Meiryo UI" panose="020B0604030504040204" pitchFamily="34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ja-JP" noProof="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768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8E3A-8DBF-0542-BC99-444DCA0CC2C2}" type="datetimeFigureOut">
              <a:rPr lang="en-US" smtClean="0"/>
              <a:pPr/>
              <a:t>5/19/2022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679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8E3A-8DBF-0542-BC99-444DCA0CC2C2}" type="datetimeFigureOut">
              <a:rPr lang="en-US" smtClean="0"/>
              <a:pPr/>
              <a:t>5/19/2022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283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8E3A-8DBF-0542-BC99-444DCA0CC2C2}" type="datetimeFigureOut">
              <a:rPr lang="en-US" smtClean="0"/>
              <a:pPr/>
              <a:t>5/19/2022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324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8E3A-8DBF-0542-BC99-444DCA0CC2C2}" type="datetimeFigureOut">
              <a:rPr lang="en-US" smtClean="0"/>
              <a:t>5/19/2022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02F-D6EA-CF48-8F44-2316036B2B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295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8E3A-8DBF-0542-BC99-444DCA0CC2C2}" type="datetimeFigureOut">
              <a:rPr lang="en-US" smtClean="0"/>
              <a:pPr/>
              <a:t>5/19/2022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6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8E3A-8DBF-0542-BC99-444DCA0CC2C2}" type="datetimeFigureOut">
              <a:rPr lang="en-US" smtClean="0"/>
              <a:pPr/>
              <a:t>5/19/2022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499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8E3A-8DBF-0542-BC99-444DCA0CC2C2}" type="datetimeFigureOut">
              <a:rPr lang="en-US" smtClean="0"/>
              <a:pPr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062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8E3A-8DBF-0542-BC99-444DCA0CC2C2}" type="datetimeFigureOut">
              <a:rPr lang="en-US" smtClean="0"/>
              <a:pPr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4690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8E3A-8DBF-0542-BC99-444DCA0CC2C2}" type="datetimeFigureOut">
              <a:rPr lang="en-US" smtClean="0"/>
              <a:pPr/>
              <a:t>5/19/2022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334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8E3A-8DBF-0542-BC99-444DCA0CC2C2}" type="datetimeFigureOut">
              <a:rPr lang="en-US" smtClean="0"/>
              <a:pPr/>
              <a:t>5/19/2022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9687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FADF1099-92E5-4749-8E94-299FD6249EFD}"/>
              </a:ext>
            </a:extLst>
          </p:cNvPr>
          <p:cNvSpPr>
            <a:spLocks/>
          </p:cNvSpPr>
          <p:nvPr userDrawn="1"/>
        </p:nvSpPr>
        <p:spPr bwMode="auto">
          <a:xfrm>
            <a:off x="-1587" y="0"/>
            <a:ext cx="12193587" cy="2840682"/>
          </a:xfrm>
          <a:custGeom>
            <a:avLst/>
            <a:gdLst>
              <a:gd name="T0" fmla="*/ 0 w 3296"/>
              <a:gd name="T1" fmla="*/ 0 h 934"/>
              <a:gd name="T2" fmla="*/ 0 w 3296"/>
              <a:gd name="T3" fmla="*/ 775 h 934"/>
              <a:gd name="T4" fmla="*/ 973 w 3296"/>
              <a:gd name="T5" fmla="*/ 825 h 934"/>
              <a:gd name="T6" fmla="*/ 1957 w 3296"/>
              <a:gd name="T7" fmla="*/ 408 h 934"/>
              <a:gd name="T8" fmla="*/ 3032 w 3296"/>
              <a:gd name="T9" fmla="*/ 426 h 934"/>
              <a:gd name="T10" fmla="*/ 3296 w 3296"/>
              <a:gd name="T11" fmla="*/ 257 h 934"/>
              <a:gd name="T12" fmla="*/ 3296 w 3296"/>
              <a:gd name="T13" fmla="*/ 0 h 934"/>
              <a:gd name="T14" fmla="*/ 0 w 3296"/>
              <a:gd name="T15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6" h="934">
                <a:moveTo>
                  <a:pt x="0" y="0"/>
                </a:moveTo>
                <a:cubicBezTo>
                  <a:pt x="0" y="775"/>
                  <a:pt x="0" y="775"/>
                  <a:pt x="0" y="775"/>
                </a:cubicBezTo>
                <a:cubicBezTo>
                  <a:pt x="302" y="913"/>
                  <a:pt x="658" y="934"/>
                  <a:pt x="973" y="825"/>
                </a:cubicBezTo>
                <a:cubicBezTo>
                  <a:pt x="1311" y="708"/>
                  <a:pt x="1602" y="453"/>
                  <a:pt x="1957" y="408"/>
                </a:cubicBezTo>
                <a:cubicBezTo>
                  <a:pt x="2315" y="363"/>
                  <a:pt x="2690" y="541"/>
                  <a:pt x="3032" y="426"/>
                </a:cubicBezTo>
                <a:cubicBezTo>
                  <a:pt x="3132" y="393"/>
                  <a:pt x="3223" y="334"/>
                  <a:pt x="3296" y="257"/>
                </a:cubicBezTo>
                <a:cubicBezTo>
                  <a:pt x="3296" y="0"/>
                  <a:pt x="3296" y="0"/>
                  <a:pt x="3296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8940EE-A100-A74F-A549-CAD4DFFD1738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51E21C1-74BE-0348-B8AE-3174A9AAA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83800"/>
          </a:xfr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5852ED6-B7AC-5148-BC43-09B76E856F9F}"/>
              </a:ext>
            </a:extLst>
          </p:cNvPr>
          <p:cNvCxnSpPr/>
          <p:nvPr userDrawn="1"/>
        </p:nvCxnSpPr>
        <p:spPr>
          <a:xfrm>
            <a:off x="838200" y="1264837"/>
            <a:ext cx="10524344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76AF7-97C9-4365-B2B5-E20C6BB04B4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265238"/>
            <a:ext cx="10524344" cy="4911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1483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8E3A-8DBF-0542-BC99-444DCA0CC2C2}" type="datetimeFigureOut">
              <a:rPr lang="en-US" smtClean="0"/>
              <a:pPr/>
              <a:t>5/19/2022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6842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8E3A-8DBF-0542-BC99-444DCA0CC2C2}" type="datetimeFigureOut">
              <a:rPr lang="en-US" smtClean="0"/>
              <a:pPr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4546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8E3A-8DBF-0542-BC99-444DCA0CC2C2}" type="datetimeFigureOut">
              <a:rPr lang="en-US" smtClean="0"/>
              <a:pPr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6030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20">
            <a:extLst>
              <a:ext uri="{FF2B5EF4-FFF2-40B4-BE49-F238E27FC236}">
                <a16:creationId xmlns:a16="http://schemas.microsoft.com/office/drawing/2014/main" id="{63B165D0-0594-9843-A653-74260F146AE5}"/>
              </a:ext>
            </a:extLst>
          </p:cNvPr>
          <p:cNvSpPr/>
          <p:nvPr userDrawn="1"/>
        </p:nvSpPr>
        <p:spPr>
          <a:xfrm rot="10800000">
            <a:off x="4516427" y="1"/>
            <a:ext cx="7675573" cy="2322894"/>
          </a:xfrm>
          <a:custGeom>
            <a:avLst/>
            <a:gdLst>
              <a:gd name="connsiteX0" fmla="*/ 3447958 w 5216859"/>
              <a:gd name="connsiteY0" fmla="*/ 463 h 1478847"/>
              <a:gd name="connsiteX1" fmla="*/ 3570648 w 5216859"/>
              <a:gd name="connsiteY1" fmla="*/ 11997 h 1478847"/>
              <a:gd name="connsiteX2" fmla="*/ 4142148 w 5216859"/>
              <a:gd name="connsiteY2" fmla="*/ 850197 h 1478847"/>
              <a:gd name="connsiteX3" fmla="*/ 4942248 w 5216859"/>
              <a:gd name="connsiteY3" fmla="*/ 1174047 h 1478847"/>
              <a:gd name="connsiteX4" fmla="*/ 5164151 w 5216859"/>
              <a:gd name="connsiteY4" fmla="*/ 1405605 h 1478847"/>
              <a:gd name="connsiteX5" fmla="*/ 5216859 w 5216859"/>
              <a:gd name="connsiteY5" fmla="*/ 1478847 h 1478847"/>
              <a:gd name="connsiteX6" fmla="*/ 0 w 5216859"/>
              <a:gd name="connsiteY6" fmla="*/ 1478847 h 1478847"/>
              <a:gd name="connsiteX7" fmla="*/ 28985 w 5216859"/>
              <a:gd name="connsiteY7" fmla="*/ 1403243 h 1478847"/>
              <a:gd name="connsiteX8" fmla="*/ 560748 w 5216859"/>
              <a:gd name="connsiteY8" fmla="*/ 640647 h 1478847"/>
              <a:gd name="connsiteX9" fmla="*/ 2294298 w 5216859"/>
              <a:gd name="connsiteY9" fmla="*/ 373947 h 1478847"/>
              <a:gd name="connsiteX10" fmla="*/ 3447958 w 5216859"/>
              <a:gd name="connsiteY10" fmla="*/ 463 h 147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16859" h="1478847">
                <a:moveTo>
                  <a:pt x="3447958" y="463"/>
                </a:moveTo>
                <a:cubicBezTo>
                  <a:pt x="3491174" y="-1348"/>
                  <a:pt x="3532151" y="2075"/>
                  <a:pt x="3570648" y="11997"/>
                </a:cubicBezTo>
                <a:cubicBezTo>
                  <a:pt x="3878623" y="91372"/>
                  <a:pt x="3913548" y="656522"/>
                  <a:pt x="4142148" y="850197"/>
                </a:cubicBezTo>
                <a:cubicBezTo>
                  <a:pt x="4370748" y="1043872"/>
                  <a:pt x="4739048" y="1031172"/>
                  <a:pt x="4942248" y="1174047"/>
                </a:cubicBezTo>
                <a:cubicBezTo>
                  <a:pt x="5018448" y="1227625"/>
                  <a:pt x="5096434" y="1316029"/>
                  <a:pt x="5164151" y="1405605"/>
                </a:cubicBezTo>
                <a:lnTo>
                  <a:pt x="5216859" y="1478847"/>
                </a:lnTo>
                <a:lnTo>
                  <a:pt x="0" y="1478847"/>
                </a:lnTo>
                <a:lnTo>
                  <a:pt x="28985" y="1403243"/>
                </a:lnTo>
                <a:cubicBezTo>
                  <a:pt x="121408" y="1159760"/>
                  <a:pt x="267854" y="793047"/>
                  <a:pt x="560748" y="640647"/>
                </a:cubicBezTo>
                <a:cubicBezTo>
                  <a:pt x="951273" y="437447"/>
                  <a:pt x="1792648" y="478722"/>
                  <a:pt x="2294298" y="373947"/>
                </a:cubicBezTo>
                <a:cubicBezTo>
                  <a:pt x="2733242" y="282269"/>
                  <a:pt x="3145446" y="13138"/>
                  <a:pt x="3447958" y="46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Freeform: Shape 19">
            <a:extLst>
              <a:ext uri="{FF2B5EF4-FFF2-40B4-BE49-F238E27FC236}">
                <a16:creationId xmlns:a16="http://schemas.microsoft.com/office/drawing/2014/main" id="{31F8B615-0030-2047-8652-146BCEF22564}"/>
              </a:ext>
            </a:extLst>
          </p:cNvPr>
          <p:cNvSpPr/>
          <p:nvPr userDrawn="1"/>
        </p:nvSpPr>
        <p:spPr>
          <a:xfrm>
            <a:off x="0" y="3232602"/>
            <a:ext cx="7674963" cy="3625398"/>
          </a:xfrm>
          <a:custGeom>
            <a:avLst/>
            <a:gdLst>
              <a:gd name="connsiteX0" fmla="*/ 333366 w 2058995"/>
              <a:gd name="connsiteY0" fmla="*/ 940 h 972601"/>
              <a:gd name="connsiteX1" fmla="*/ 400050 w 2058995"/>
              <a:gd name="connsiteY1" fmla="*/ 1051 h 972601"/>
              <a:gd name="connsiteX2" fmla="*/ 952500 w 2058995"/>
              <a:gd name="connsiteY2" fmla="*/ 534451 h 972601"/>
              <a:gd name="connsiteX3" fmla="*/ 1924050 w 2058995"/>
              <a:gd name="connsiteY3" fmla="*/ 686851 h 972601"/>
              <a:gd name="connsiteX4" fmla="*/ 2054591 w 2058995"/>
              <a:gd name="connsiteY4" fmla="*/ 942966 h 972601"/>
              <a:gd name="connsiteX5" fmla="*/ 2058995 w 2058995"/>
              <a:gd name="connsiteY5" fmla="*/ 972601 h 972601"/>
              <a:gd name="connsiteX6" fmla="*/ 0 w 2058995"/>
              <a:gd name="connsiteY6" fmla="*/ 972601 h 972601"/>
              <a:gd name="connsiteX7" fmla="*/ 0 w 2058995"/>
              <a:gd name="connsiteY7" fmla="*/ 61952 h 972601"/>
              <a:gd name="connsiteX8" fmla="*/ 75605 w 2058995"/>
              <a:gd name="connsiteY8" fmla="*/ 42128 h 972601"/>
              <a:gd name="connsiteX9" fmla="*/ 333366 w 2058995"/>
              <a:gd name="connsiteY9" fmla="*/ 940 h 97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8995" h="972601">
                <a:moveTo>
                  <a:pt x="333366" y="940"/>
                </a:moveTo>
                <a:cubicBezTo>
                  <a:pt x="357485" y="-326"/>
                  <a:pt x="379809" y="-338"/>
                  <a:pt x="400050" y="1051"/>
                </a:cubicBezTo>
                <a:cubicBezTo>
                  <a:pt x="723900" y="23276"/>
                  <a:pt x="698500" y="420151"/>
                  <a:pt x="952500" y="534451"/>
                </a:cubicBezTo>
                <a:cubicBezTo>
                  <a:pt x="1206500" y="648751"/>
                  <a:pt x="1736725" y="556676"/>
                  <a:pt x="1924050" y="686851"/>
                </a:cubicBezTo>
                <a:cubicBezTo>
                  <a:pt x="1994297" y="735667"/>
                  <a:pt x="2033290" y="836275"/>
                  <a:pt x="2054591" y="942966"/>
                </a:cubicBezTo>
                <a:lnTo>
                  <a:pt x="2058995" y="972601"/>
                </a:lnTo>
                <a:lnTo>
                  <a:pt x="0" y="972601"/>
                </a:lnTo>
                <a:lnTo>
                  <a:pt x="0" y="61952"/>
                </a:lnTo>
                <a:lnTo>
                  <a:pt x="75605" y="42128"/>
                </a:lnTo>
                <a:cubicBezTo>
                  <a:pt x="172492" y="19804"/>
                  <a:pt x="261007" y="4735"/>
                  <a:pt x="333366" y="94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05C21D6A-A628-2443-8075-ACD2B911C6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4338" y="481013"/>
            <a:ext cx="11368087" cy="587533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42BB51D-E7C1-3746-85E9-889CCB24F7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01383" y="2552298"/>
            <a:ext cx="8789234" cy="1220477"/>
          </a:xfrm>
        </p:spPr>
        <p:txBody>
          <a:bodyPr anchor="b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>
                <a:solidFill>
                  <a:schemeClr val="bg1"/>
                </a:solidFill>
                <a:latin typeface="+mj-lt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E016467-0564-6D4C-BF17-F4FA3991C1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1383" y="3919840"/>
            <a:ext cx="8789234" cy="846381"/>
          </a:xfrm>
        </p:spPr>
        <p:txBody>
          <a:bodyPr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bg1"/>
                </a:solidFill>
                <a:latin typeface="+mn-lt"/>
                <a:ea typeface="Meiryo UI" panose="020B0604030504040204" pitchFamily="34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ja-JP" noProof="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29353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FADF1099-92E5-4749-8E94-299FD6249EFD}"/>
              </a:ext>
            </a:extLst>
          </p:cNvPr>
          <p:cNvSpPr>
            <a:spLocks/>
          </p:cNvSpPr>
          <p:nvPr userDrawn="1"/>
        </p:nvSpPr>
        <p:spPr bwMode="auto">
          <a:xfrm>
            <a:off x="-1587" y="0"/>
            <a:ext cx="12193587" cy="2840682"/>
          </a:xfrm>
          <a:custGeom>
            <a:avLst/>
            <a:gdLst>
              <a:gd name="T0" fmla="*/ 0 w 3296"/>
              <a:gd name="T1" fmla="*/ 0 h 934"/>
              <a:gd name="T2" fmla="*/ 0 w 3296"/>
              <a:gd name="T3" fmla="*/ 775 h 934"/>
              <a:gd name="T4" fmla="*/ 973 w 3296"/>
              <a:gd name="T5" fmla="*/ 825 h 934"/>
              <a:gd name="T6" fmla="*/ 1957 w 3296"/>
              <a:gd name="T7" fmla="*/ 408 h 934"/>
              <a:gd name="T8" fmla="*/ 3032 w 3296"/>
              <a:gd name="T9" fmla="*/ 426 h 934"/>
              <a:gd name="T10" fmla="*/ 3296 w 3296"/>
              <a:gd name="T11" fmla="*/ 257 h 934"/>
              <a:gd name="T12" fmla="*/ 3296 w 3296"/>
              <a:gd name="T13" fmla="*/ 0 h 934"/>
              <a:gd name="T14" fmla="*/ 0 w 3296"/>
              <a:gd name="T15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6" h="934">
                <a:moveTo>
                  <a:pt x="0" y="0"/>
                </a:moveTo>
                <a:cubicBezTo>
                  <a:pt x="0" y="775"/>
                  <a:pt x="0" y="775"/>
                  <a:pt x="0" y="775"/>
                </a:cubicBezTo>
                <a:cubicBezTo>
                  <a:pt x="302" y="913"/>
                  <a:pt x="658" y="934"/>
                  <a:pt x="973" y="825"/>
                </a:cubicBezTo>
                <a:cubicBezTo>
                  <a:pt x="1311" y="708"/>
                  <a:pt x="1602" y="453"/>
                  <a:pt x="1957" y="408"/>
                </a:cubicBezTo>
                <a:cubicBezTo>
                  <a:pt x="2315" y="363"/>
                  <a:pt x="2690" y="541"/>
                  <a:pt x="3032" y="426"/>
                </a:cubicBezTo>
                <a:cubicBezTo>
                  <a:pt x="3132" y="393"/>
                  <a:pt x="3223" y="334"/>
                  <a:pt x="3296" y="257"/>
                </a:cubicBezTo>
                <a:cubicBezTo>
                  <a:pt x="3296" y="0"/>
                  <a:pt x="3296" y="0"/>
                  <a:pt x="3296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8940EE-A100-A74F-A549-CAD4DFFD1738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51E21C1-74BE-0348-B8AE-3174A9AAA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83800"/>
          </a:xfr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5852ED6-B7AC-5148-BC43-09B76E856F9F}"/>
              </a:ext>
            </a:extLst>
          </p:cNvPr>
          <p:cNvCxnSpPr/>
          <p:nvPr userDrawn="1"/>
        </p:nvCxnSpPr>
        <p:spPr>
          <a:xfrm>
            <a:off x="838200" y="1264837"/>
            <a:ext cx="10524344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76AF7-97C9-4365-B2B5-E20C6BB04B4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265238"/>
            <a:ext cx="10524344" cy="4911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69479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ntent 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FADF1099-92E5-4749-8E94-299FD6249EFD}"/>
              </a:ext>
            </a:extLst>
          </p:cNvPr>
          <p:cNvSpPr>
            <a:spLocks/>
          </p:cNvSpPr>
          <p:nvPr userDrawn="1"/>
        </p:nvSpPr>
        <p:spPr bwMode="auto">
          <a:xfrm>
            <a:off x="-1587" y="0"/>
            <a:ext cx="12193587" cy="2840682"/>
          </a:xfrm>
          <a:custGeom>
            <a:avLst/>
            <a:gdLst>
              <a:gd name="T0" fmla="*/ 0 w 3296"/>
              <a:gd name="T1" fmla="*/ 0 h 934"/>
              <a:gd name="T2" fmla="*/ 0 w 3296"/>
              <a:gd name="T3" fmla="*/ 775 h 934"/>
              <a:gd name="T4" fmla="*/ 973 w 3296"/>
              <a:gd name="T5" fmla="*/ 825 h 934"/>
              <a:gd name="T6" fmla="*/ 1957 w 3296"/>
              <a:gd name="T7" fmla="*/ 408 h 934"/>
              <a:gd name="T8" fmla="*/ 3032 w 3296"/>
              <a:gd name="T9" fmla="*/ 426 h 934"/>
              <a:gd name="T10" fmla="*/ 3296 w 3296"/>
              <a:gd name="T11" fmla="*/ 257 h 934"/>
              <a:gd name="T12" fmla="*/ 3296 w 3296"/>
              <a:gd name="T13" fmla="*/ 0 h 934"/>
              <a:gd name="T14" fmla="*/ 0 w 3296"/>
              <a:gd name="T15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6" h="934">
                <a:moveTo>
                  <a:pt x="0" y="0"/>
                </a:moveTo>
                <a:cubicBezTo>
                  <a:pt x="0" y="775"/>
                  <a:pt x="0" y="775"/>
                  <a:pt x="0" y="775"/>
                </a:cubicBezTo>
                <a:cubicBezTo>
                  <a:pt x="302" y="913"/>
                  <a:pt x="658" y="934"/>
                  <a:pt x="973" y="825"/>
                </a:cubicBezTo>
                <a:cubicBezTo>
                  <a:pt x="1311" y="708"/>
                  <a:pt x="1602" y="453"/>
                  <a:pt x="1957" y="408"/>
                </a:cubicBezTo>
                <a:cubicBezTo>
                  <a:pt x="2315" y="363"/>
                  <a:pt x="2690" y="541"/>
                  <a:pt x="3032" y="426"/>
                </a:cubicBezTo>
                <a:cubicBezTo>
                  <a:pt x="3132" y="393"/>
                  <a:pt x="3223" y="334"/>
                  <a:pt x="3296" y="257"/>
                </a:cubicBezTo>
                <a:cubicBezTo>
                  <a:pt x="3296" y="0"/>
                  <a:pt x="3296" y="0"/>
                  <a:pt x="3296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168214-BA64-4247-995E-0238E9E404F7}"/>
              </a:ext>
            </a:extLst>
          </p:cNvPr>
          <p:cNvSpPr/>
          <p:nvPr userDrawn="1"/>
        </p:nvSpPr>
        <p:spPr>
          <a:xfrm>
            <a:off x="413824" y="483781"/>
            <a:ext cx="5682176" cy="5890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745AAA3-09E3-4504-B3FD-611C81F416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55634" y="37553"/>
            <a:ext cx="5536366" cy="6820447"/>
          </a:xfrm>
          <a:custGeom>
            <a:avLst/>
            <a:gdLst>
              <a:gd name="connsiteX0" fmla="*/ 4141175 w 5285281"/>
              <a:gd name="connsiteY0" fmla="*/ 950 h 6525434"/>
              <a:gd name="connsiteX1" fmla="*/ 5222879 w 5285281"/>
              <a:gd name="connsiteY1" fmla="*/ 82101 h 6525434"/>
              <a:gd name="connsiteX2" fmla="*/ 5285281 w 5285281"/>
              <a:gd name="connsiteY2" fmla="*/ 86253 h 6525434"/>
              <a:gd name="connsiteX3" fmla="*/ 5285281 w 5285281"/>
              <a:gd name="connsiteY3" fmla="*/ 6525434 h 6525434"/>
              <a:gd name="connsiteX4" fmla="*/ 338864 w 5285281"/>
              <a:gd name="connsiteY4" fmla="*/ 6525434 h 6525434"/>
              <a:gd name="connsiteX5" fmla="*/ 355504 w 5285281"/>
              <a:gd name="connsiteY5" fmla="*/ 6284640 h 6525434"/>
              <a:gd name="connsiteX6" fmla="*/ 122536 w 5285281"/>
              <a:gd name="connsiteY6" fmla="*/ 5603772 h 6525434"/>
              <a:gd name="connsiteX7" fmla="*/ 197419 w 5285281"/>
              <a:gd name="connsiteY7" fmla="*/ 4013697 h 6525434"/>
              <a:gd name="connsiteX8" fmla="*/ 1395542 w 5285281"/>
              <a:gd name="connsiteY8" fmla="*/ 2963334 h 6525434"/>
              <a:gd name="connsiteX9" fmla="*/ 2431419 w 5285281"/>
              <a:gd name="connsiteY9" fmla="*/ 2618748 h 6525434"/>
              <a:gd name="connsiteX10" fmla="*/ 2868234 w 5285281"/>
              <a:gd name="connsiteY10" fmla="*/ 1805029 h 6525434"/>
              <a:gd name="connsiteX11" fmla="*/ 2780871 w 5285281"/>
              <a:gd name="connsiteY11" fmla="*/ 941489 h 6525434"/>
              <a:gd name="connsiteX12" fmla="*/ 3783467 w 5285281"/>
              <a:gd name="connsiteY12" fmla="*/ 36433 h 6525434"/>
              <a:gd name="connsiteX13" fmla="*/ 4141175 w 5285281"/>
              <a:gd name="connsiteY13" fmla="*/ 950 h 652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85281" h="6525434">
                <a:moveTo>
                  <a:pt x="4141175" y="950"/>
                </a:moveTo>
                <a:cubicBezTo>
                  <a:pt x="4500573" y="-8197"/>
                  <a:pt x="4864065" y="50964"/>
                  <a:pt x="5222879" y="82101"/>
                </a:cubicBezTo>
                <a:cubicBezTo>
                  <a:pt x="5243679" y="82101"/>
                  <a:pt x="5264481" y="82101"/>
                  <a:pt x="5285281" y="86253"/>
                </a:cubicBezTo>
                <a:lnTo>
                  <a:pt x="5285281" y="6525434"/>
                </a:lnTo>
                <a:cubicBezTo>
                  <a:pt x="5285281" y="6525434"/>
                  <a:pt x="5285281" y="6525434"/>
                  <a:pt x="338864" y="6525434"/>
                </a:cubicBezTo>
                <a:cubicBezTo>
                  <a:pt x="355504" y="6446553"/>
                  <a:pt x="363825" y="6363521"/>
                  <a:pt x="355504" y="6284640"/>
                </a:cubicBezTo>
                <a:cubicBezTo>
                  <a:pt x="330543" y="6043845"/>
                  <a:pt x="205739" y="5827960"/>
                  <a:pt x="122536" y="5603772"/>
                </a:cubicBezTo>
                <a:cubicBezTo>
                  <a:pt x="-64671" y="5093121"/>
                  <a:pt x="-35550" y="4503589"/>
                  <a:pt x="197419" y="4013697"/>
                </a:cubicBezTo>
                <a:cubicBezTo>
                  <a:pt x="434547" y="3523804"/>
                  <a:pt x="875523" y="3137703"/>
                  <a:pt x="1395542" y="2963334"/>
                </a:cubicBezTo>
                <a:cubicBezTo>
                  <a:pt x="1740834" y="2851240"/>
                  <a:pt x="2127728" y="2822178"/>
                  <a:pt x="2431419" y="2618748"/>
                </a:cubicBezTo>
                <a:cubicBezTo>
                  <a:pt x="2693508" y="2436077"/>
                  <a:pt x="2864074" y="2124704"/>
                  <a:pt x="2868234" y="1805029"/>
                </a:cubicBezTo>
                <a:cubicBezTo>
                  <a:pt x="2872395" y="1514414"/>
                  <a:pt x="2747590" y="1232103"/>
                  <a:pt x="2780871" y="941489"/>
                </a:cubicBezTo>
                <a:cubicBezTo>
                  <a:pt x="2834953" y="464051"/>
                  <a:pt x="3309210" y="127769"/>
                  <a:pt x="3783467" y="36433"/>
                </a:cubicBezTo>
                <a:cubicBezTo>
                  <a:pt x="3902031" y="14637"/>
                  <a:pt x="4021376" y="3999"/>
                  <a:pt x="4141175" y="95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3703B7C-2DC4-C14C-A9CA-F1D21E7FC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4791637" cy="583800"/>
          </a:xfr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D28B953-BDF8-6C47-ADCD-D3EAF78963C3}"/>
              </a:ext>
            </a:extLst>
          </p:cNvPr>
          <p:cNvCxnSpPr>
            <a:cxnSpLocks/>
          </p:cNvCxnSpPr>
          <p:nvPr userDrawn="1"/>
        </p:nvCxnSpPr>
        <p:spPr>
          <a:xfrm>
            <a:off x="838200" y="1264837"/>
            <a:ext cx="4791636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0C521-A2C1-48E6-B26C-DFF1B4FD422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265238"/>
            <a:ext cx="4791637" cy="4911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0085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FADF1099-92E5-4749-8E94-299FD6249EFD}"/>
              </a:ext>
            </a:extLst>
          </p:cNvPr>
          <p:cNvSpPr>
            <a:spLocks/>
          </p:cNvSpPr>
          <p:nvPr userDrawn="1"/>
        </p:nvSpPr>
        <p:spPr bwMode="auto">
          <a:xfrm>
            <a:off x="-1587" y="0"/>
            <a:ext cx="12193587" cy="2840682"/>
          </a:xfrm>
          <a:custGeom>
            <a:avLst/>
            <a:gdLst>
              <a:gd name="T0" fmla="*/ 0 w 3296"/>
              <a:gd name="T1" fmla="*/ 0 h 934"/>
              <a:gd name="T2" fmla="*/ 0 w 3296"/>
              <a:gd name="T3" fmla="*/ 775 h 934"/>
              <a:gd name="T4" fmla="*/ 973 w 3296"/>
              <a:gd name="T5" fmla="*/ 825 h 934"/>
              <a:gd name="T6" fmla="*/ 1957 w 3296"/>
              <a:gd name="T7" fmla="*/ 408 h 934"/>
              <a:gd name="T8" fmla="*/ 3032 w 3296"/>
              <a:gd name="T9" fmla="*/ 426 h 934"/>
              <a:gd name="T10" fmla="*/ 3296 w 3296"/>
              <a:gd name="T11" fmla="*/ 257 h 934"/>
              <a:gd name="T12" fmla="*/ 3296 w 3296"/>
              <a:gd name="T13" fmla="*/ 0 h 934"/>
              <a:gd name="T14" fmla="*/ 0 w 3296"/>
              <a:gd name="T15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6" h="934">
                <a:moveTo>
                  <a:pt x="0" y="0"/>
                </a:moveTo>
                <a:cubicBezTo>
                  <a:pt x="0" y="775"/>
                  <a:pt x="0" y="775"/>
                  <a:pt x="0" y="775"/>
                </a:cubicBezTo>
                <a:cubicBezTo>
                  <a:pt x="302" y="913"/>
                  <a:pt x="658" y="934"/>
                  <a:pt x="973" y="825"/>
                </a:cubicBezTo>
                <a:cubicBezTo>
                  <a:pt x="1311" y="708"/>
                  <a:pt x="1602" y="453"/>
                  <a:pt x="1957" y="408"/>
                </a:cubicBezTo>
                <a:cubicBezTo>
                  <a:pt x="2315" y="363"/>
                  <a:pt x="2690" y="541"/>
                  <a:pt x="3032" y="426"/>
                </a:cubicBezTo>
                <a:cubicBezTo>
                  <a:pt x="3132" y="393"/>
                  <a:pt x="3223" y="334"/>
                  <a:pt x="3296" y="257"/>
                </a:cubicBezTo>
                <a:cubicBezTo>
                  <a:pt x="3296" y="0"/>
                  <a:pt x="3296" y="0"/>
                  <a:pt x="3296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168214-BA64-4247-995E-0238E9E404F7}"/>
              </a:ext>
            </a:extLst>
          </p:cNvPr>
          <p:cNvSpPr/>
          <p:nvPr userDrawn="1"/>
        </p:nvSpPr>
        <p:spPr>
          <a:xfrm>
            <a:off x="413824" y="483781"/>
            <a:ext cx="5682176" cy="5890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745AAA3-09E3-4504-B3FD-611C81F416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55634" y="37553"/>
            <a:ext cx="5536366" cy="6820447"/>
          </a:xfrm>
          <a:custGeom>
            <a:avLst/>
            <a:gdLst>
              <a:gd name="connsiteX0" fmla="*/ 4141175 w 5285281"/>
              <a:gd name="connsiteY0" fmla="*/ 950 h 6525434"/>
              <a:gd name="connsiteX1" fmla="*/ 5222879 w 5285281"/>
              <a:gd name="connsiteY1" fmla="*/ 82101 h 6525434"/>
              <a:gd name="connsiteX2" fmla="*/ 5285281 w 5285281"/>
              <a:gd name="connsiteY2" fmla="*/ 86253 h 6525434"/>
              <a:gd name="connsiteX3" fmla="*/ 5285281 w 5285281"/>
              <a:gd name="connsiteY3" fmla="*/ 6525434 h 6525434"/>
              <a:gd name="connsiteX4" fmla="*/ 338864 w 5285281"/>
              <a:gd name="connsiteY4" fmla="*/ 6525434 h 6525434"/>
              <a:gd name="connsiteX5" fmla="*/ 355504 w 5285281"/>
              <a:gd name="connsiteY5" fmla="*/ 6284640 h 6525434"/>
              <a:gd name="connsiteX6" fmla="*/ 122536 w 5285281"/>
              <a:gd name="connsiteY6" fmla="*/ 5603772 h 6525434"/>
              <a:gd name="connsiteX7" fmla="*/ 197419 w 5285281"/>
              <a:gd name="connsiteY7" fmla="*/ 4013697 h 6525434"/>
              <a:gd name="connsiteX8" fmla="*/ 1395542 w 5285281"/>
              <a:gd name="connsiteY8" fmla="*/ 2963334 h 6525434"/>
              <a:gd name="connsiteX9" fmla="*/ 2431419 w 5285281"/>
              <a:gd name="connsiteY9" fmla="*/ 2618748 h 6525434"/>
              <a:gd name="connsiteX10" fmla="*/ 2868234 w 5285281"/>
              <a:gd name="connsiteY10" fmla="*/ 1805029 h 6525434"/>
              <a:gd name="connsiteX11" fmla="*/ 2780871 w 5285281"/>
              <a:gd name="connsiteY11" fmla="*/ 941489 h 6525434"/>
              <a:gd name="connsiteX12" fmla="*/ 3783467 w 5285281"/>
              <a:gd name="connsiteY12" fmla="*/ 36433 h 6525434"/>
              <a:gd name="connsiteX13" fmla="*/ 4141175 w 5285281"/>
              <a:gd name="connsiteY13" fmla="*/ 950 h 652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85281" h="6525434">
                <a:moveTo>
                  <a:pt x="4141175" y="950"/>
                </a:moveTo>
                <a:cubicBezTo>
                  <a:pt x="4500573" y="-8197"/>
                  <a:pt x="4864065" y="50964"/>
                  <a:pt x="5222879" y="82101"/>
                </a:cubicBezTo>
                <a:cubicBezTo>
                  <a:pt x="5243679" y="82101"/>
                  <a:pt x="5264481" y="82101"/>
                  <a:pt x="5285281" y="86253"/>
                </a:cubicBezTo>
                <a:lnTo>
                  <a:pt x="5285281" y="6525434"/>
                </a:lnTo>
                <a:cubicBezTo>
                  <a:pt x="5285281" y="6525434"/>
                  <a:pt x="5285281" y="6525434"/>
                  <a:pt x="338864" y="6525434"/>
                </a:cubicBezTo>
                <a:cubicBezTo>
                  <a:pt x="355504" y="6446553"/>
                  <a:pt x="363825" y="6363521"/>
                  <a:pt x="355504" y="6284640"/>
                </a:cubicBezTo>
                <a:cubicBezTo>
                  <a:pt x="330543" y="6043845"/>
                  <a:pt x="205739" y="5827960"/>
                  <a:pt x="122536" y="5603772"/>
                </a:cubicBezTo>
                <a:cubicBezTo>
                  <a:pt x="-64671" y="5093121"/>
                  <a:pt x="-35550" y="4503589"/>
                  <a:pt x="197419" y="4013697"/>
                </a:cubicBezTo>
                <a:cubicBezTo>
                  <a:pt x="434547" y="3523804"/>
                  <a:pt x="875523" y="3137703"/>
                  <a:pt x="1395542" y="2963334"/>
                </a:cubicBezTo>
                <a:cubicBezTo>
                  <a:pt x="1740834" y="2851240"/>
                  <a:pt x="2127728" y="2822178"/>
                  <a:pt x="2431419" y="2618748"/>
                </a:cubicBezTo>
                <a:cubicBezTo>
                  <a:pt x="2693508" y="2436077"/>
                  <a:pt x="2864074" y="2124704"/>
                  <a:pt x="2868234" y="1805029"/>
                </a:cubicBezTo>
                <a:cubicBezTo>
                  <a:pt x="2872395" y="1514414"/>
                  <a:pt x="2747590" y="1232103"/>
                  <a:pt x="2780871" y="941489"/>
                </a:cubicBezTo>
                <a:cubicBezTo>
                  <a:pt x="2834953" y="464051"/>
                  <a:pt x="3309210" y="127769"/>
                  <a:pt x="3783467" y="36433"/>
                </a:cubicBezTo>
                <a:cubicBezTo>
                  <a:pt x="3902031" y="14637"/>
                  <a:pt x="4021376" y="3999"/>
                  <a:pt x="4141175" y="95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3703B7C-2DC4-C14C-A9CA-F1D21E7FC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4791637" cy="583800"/>
          </a:xfr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D28B953-BDF8-6C47-ADCD-D3EAF78963C3}"/>
              </a:ext>
            </a:extLst>
          </p:cNvPr>
          <p:cNvCxnSpPr>
            <a:cxnSpLocks/>
          </p:cNvCxnSpPr>
          <p:nvPr userDrawn="1"/>
        </p:nvCxnSpPr>
        <p:spPr>
          <a:xfrm>
            <a:off x="838200" y="1264837"/>
            <a:ext cx="4791636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0C521-A2C1-48E6-B26C-DFF1B4FD422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265238"/>
            <a:ext cx="4791637" cy="4911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854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8">
            <a:extLst>
              <a:ext uri="{FF2B5EF4-FFF2-40B4-BE49-F238E27FC236}">
                <a16:creationId xmlns:a16="http://schemas.microsoft.com/office/drawing/2014/main" id="{94B2908E-04B3-4B40-8DDD-1667E3F93DAE}"/>
              </a:ext>
            </a:extLst>
          </p:cNvPr>
          <p:cNvSpPr/>
          <p:nvPr userDrawn="1"/>
        </p:nvSpPr>
        <p:spPr>
          <a:xfrm rot="10800000">
            <a:off x="0" y="4362449"/>
            <a:ext cx="12192000" cy="2495550"/>
          </a:xfrm>
          <a:custGeom>
            <a:avLst/>
            <a:gdLst>
              <a:gd name="connsiteX0" fmla="*/ 0 w 12192000"/>
              <a:gd name="connsiteY0" fmla="*/ 0 h 2539624"/>
              <a:gd name="connsiteX1" fmla="*/ 12192000 w 12192000"/>
              <a:gd name="connsiteY1" fmla="*/ 0 h 2539624"/>
              <a:gd name="connsiteX2" fmla="*/ 12192000 w 12192000"/>
              <a:gd name="connsiteY2" fmla="*/ 1784674 h 2539624"/>
              <a:gd name="connsiteX3" fmla="*/ 12052232 w 12192000"/>
              <a:gd name="connsiteY3" fmla="*/ 1825247 h 2539624"/>
              <a:gd name="connsiteX4" fmla="*/ 10344150 w 12192000"/>
              <a:gd name="connsiteY4" fmla="*/ 2133600 h 2539624"/>
              <a:gd name="connsiteX5" fmla="*/ 7181850 w 12192000"/>
              <a:gd name="connsiteY5" fmla="*/ 1809750 h 2539624"/>
              <a:gd name="connsiteX6" fmla="*/ 2724150 w 12192000"/>
              <a:gd name="connsiteY6" fmla="*/ 2533650 h 2539624"/>
              <a:gd name="connsiteX7" fmla="*/ 64443 w 12192000"/>
              <a:gd name="connsiteY7" fmla="*/ 1610320 h 2539624"/>
              <a:gd name="connsiteX8" fmla="*/ 0 w 12192000"/>
              <a:gd name="connsiteY8" fmla="*/ 1575868 h 253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39624">
                <a:moveTo>
                  <a:pt x="0" y="0"/>
                </a:moveTo>
                <a:lnTo>
                  <a:pt x="12192000" y="0"/>
                </a:lnTo>
                <a:lnTo>
                  <a:pt x="12192000" y="1784674"/>
                </a:lnTo>
                <a:lnTo>
                  <a:pt x="12052232" y="1825247"/>
                </a:lnTo>
                <a:cubicBezTo>
                  <a:pt x="11558836" y="1963688"/>
                  <a:pt x="10923588" y="2113756"/>
                  <a:pt x="10344150" y="2133600"/>
                </a:cubicBezTo>
                <a:cubicBezTo>
                  <a:pt x="9417050" y="2165350"/>
                  <a:pt x="8451850" y="1743075"/>
                  <a:pt x="7181850" y="1809750"/>
                </a:cubicBezTo>
                <a:cubicBezTo>
                  <a:pt x="5911850" y="1876425"/>
                  <a:pt x="3997325" y="2613025"/>
                  <a:pt x="2724150" y="2533650"/>
                </a:cubicBezTo>
                <a:cubicBezTo>
                  <a:pt x="1769269" y="2474119"/>
                  <a:pt x="728663" y="1962746"/>
                  <a:pt x="64443" y="1610320"/>
                </a:cubicBezTo>
                <a:lnTo>
                  <a:pt x="0" y="1575868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8940EE-A100-A74F-A549-CAD4DFFD1738}"/>
              </a:ext>
            </a:extLst>
          </p:cNvPr>
          <p:cNvSpPr/>
          <p:nvPr userDrawn="1"/>
        </p:nvSpPr>
        <p:spPr>
          <a:xfrm>
            <a:off x="838822" y="1721223"/>
            <a:ext cx="4857421" cy="4652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25A7DB0-14F0-B341-AEBA-0DC92D001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3197" y="2038570"/>
            <a:ext cx="4086146" cy="703135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800" b="1" i="0" cap="all" spc="150" baseline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9D42B85-1179-7D46-AE33-2B64EEFC44B2}"/>
              </a:ext>
            </a:extLst>
          </p:cNvPr>
          <p:cNvSpPr/>
          <p:nvPr userDrawn="1"/>
        </p:nvSpPr>
        <p:spPr>
          <a:xfrm>
            <a:off x="6495759" y="1721223"/>
            <a:ext cx="4858040" cy="4652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2197AEE6-BBEC-494F-985F-3855AE4B14B5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854754" y="2038570"/>
            <a:ext cx="4086666" cy="703135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800" b="1" i="0" cap="all" spc="150" baseline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2E270DF-A15A-D547-8882-6E5797B22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83800"/>
          </a:xfr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9B3613A-9294-EA43-9505-F156E86E6E10}"/>
              </a:ext>
            </a:extLst>
          </p:cNvPr>
          <p:cNvCxnSpPr/>
          <p:nvPr userDrawn="1"/>
        </p:nvCxnSpPr>
        <p:spPr>
          <a:xfrm>
            <a:off x="838200" y="1264837"/>
            <a:ext cx="10524344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E4B45-6E8A-44C6-9117-DF2BA981288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63195" y="2885581"/>
            <a:ext cx="4086147" cy="3102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B29B9FA-7273-4615-BD56-12D6427D02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61067" y="2885581"/>
            <a:ext cx="4086667" cy="3102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93508-506F-4731-B6DA-F6E8F8B0955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6A8E3A-8DBF-0542-BC99-444DCA0CC2C2}" type="datetimeFigureOut">
              <a:rPr lang="en-US" smtClean="0"/>
              <a:pPr/>
              <a:t>5/19/2022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CFF9F-3D1C-430B-BECE-49D87C7AE9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D95F5F-990E-4917-82C6-FBFD4547AFB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03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6">
            <a:extLst>
              <a:ext uri="{FF2B5EF4-FFF2-40B4-BE49-F238E27FC236}">
                <a16:creationId xmlns:a16="http://schemas.microsoft.com/office/drawing/2014/main" id="{E0728D6F-9DC1-CD49-A2D6-834724E8AF3F}"/>
              </a:ext>
            </a:extLst>
          </p:cNvPr>
          <p:cNvSpPr/>
          <p:nvPr userDrawn="1"/>
        </p:nvSpPr>
        <p:spPr>
          <a:xfrm>
            <a:off x="0" y="0"/>
            <a:ext cx="12181097" cy="4981942"/>
          </a:xfrm>
          <a:custGeom>
            <a:avLst/>
            <a:gdLst>
              <a:gd name="connsiteX0" fmla="*/ 0 w 2412595"/>
              <a:gd name="connsiteY0" fmla="*/ 0 h 1044036"/>
              <a:gd name="connsiteX1" fmla="*/ 2412595 w 2412595"/>
              <a:gd name="connsiteY1" fmla="*/ 0 h 1044036"/>
              <a:gd name="connsiteX2" fmla="*/ 2328863 w 2412595"/>
              <a:gd name="connsiteY2" fmla="*/ 69540 h 1044036"/>
              <a:gd name="connsiteX3" fmla="*/ 2000250 w 2412595"/>
              <a:gd name="connsiteY3" fmla="*/ 285750 h 1044036"/>
              <a:gd name="connsiteX4" fmla="*/ 1162050 w 2412595"/>
              <a:gd name="connsiteY4" fmla="*/ 400050 h 1044036"/>
              <a:gd name="connsiteX5" fmla="*/ 552450 w 2412595"/>
              <a:gd name="connsiteY5" fmla="*/ 952500 h 1044036"/>
              <a:gd name="connsiteX6" fmla="*/ 107640 w 2412595"/>
              <a:gd name="connsiteY6" fmla="*/ 1035825 h 1044036"/>
              <a:gd name="connsiteX7" fmla="*/ 0 w 2412595"/>
              <a:gd name="connsiteY7" fmla="*/ 1044036 h 104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2595" h="1044036">
                <a:moveTo>
                  <a:pt x="0" y="0"/>
                </a:moveTo>
                <a:lnTo>
                  <a:pt x="2412595" y="0"/>
                </a:lnTo>
                <a:lnTo>
                  <a:pt x="2328863" y="69540"/>
                </a:lnTo>
                <a:cubicBezTo>
                  <a:pt x="2215753" y="160139"/>
                  <a:pt x="2095500" y="245269"/>
                  <a:pt x="2000250" y="285750"/>
                </a:cubicBezTo>
                <a:cubicBezTo>
                  <a:pt x="1746250" y="393700"/>
                  <a:pt x="1403350" y="288925"/>
                  <a:pt x="1162050" y="400050"/>
                </a:cubicBezTo>
                <a:cubicBezTo>
                  <a:pt x="920750" y="511175"/>
                  <a:pt x="844550" y="841375"/>
                  <a:pt x="552450" y="952500"/>
                </a:cubicBezTo>
                <a:cubicBezTo>
                  <a:pt x="442913" y="994172"/>
                  <a:pt x="278904" y="1019770"/>
                  <a:pt x="107640" y="1035825"/>
                </a:cubicBezTo>
                <a:lnTo>
                  <a:pt x="0" y="1044036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2120EC90-BDC2-0E4B-9A3F-97CA90AA39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298096" cy="6858000"/>
          </a:xfrm>
          <a:custGeom>
            <a:avLst/>
            <a:gdLst>
              <a:gd name="connsiteX0" fmla="*/ 0 w 9298096"/>
              <a:gd name="connsiteY0" fmla="*/ 0 h 6858000"/>
              <a:gd name="connsiteX1" fmla="*/ 8705997 w 9298096"/>
              <a:gd name="connsiteY1" fmla="*/ 0 h 6858000"/>
              <a:gd name="connsiteX2" fmla="*/ 8676710 w 9298096"/>
              <a:gd name="connsiteY2" fmla="*/ 366601 h 6858000"/>
              <a:gd name="connsiteX3" fmla="*/ 9086747 w 9298096"/>
              <a:gd name="connsiteY3" fmla="*/ 1403199 h 6858000"/>
              <a:gd name="connsiteX4" fmla="*/ 9297958 w 9298096"/>
              <a:gd name="connsiteY4" fmla="*/ 2314162 h 6858000"/>
              <a:gd name="connsiteX5" fmla="*/ 9298096 w 9298096"/>
              <a:gd name="connsiteY5" fmla="*/ 2513013 h 6858000"/>
              <a:gd name="connsiteX6" fmla="*/ 6405563 w 9298096"/>
              <a:gd name="connsiteY6" fmla="*/ 2513013 h 6858000"/>
              <a:gd name="connsiteX7" fmla="*/ 6405563 w 9298096"/>
              <a:gd name="connsiteY7" fmla="*/ 5528005 h 6858000"/>
              <a:gd name="connsiteX8" fmla="*/ 6380081 w 9298096"/>
              <a:gd name="connsiteY8" fmla="*/ 5533593 h 6858000"/>
              <a:gd name="connsiteX9" fmla="*/ 5022973 w 9298096"/>
              <a:gd name="connsiteY9" fmla="*/ 5947798 h 6858000"/>
              <a:gd name="connsiteX10" fmla="*/ 4312498 w 9298096"/>
              <a:gd name="connsiteY10" fmla="*/ 6826871 h 6858000"/>
              <a:gd name="connsiteX11" fmla="*/ 4305141 w 9298096"/>
              <a:gd name="connsiteY11" fmla="*/ 6858000 h 6858000"/>
              <a:gd name="connsiteX12" fmla="*/ 0 w 9298096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98096" h="6858000">
                <a:moveTo>
                  <a:pt x="0" y="0"/>
                </a:moveTo>
                <a:cubicBezTo>
                  <a:pt x="0" y="0"/>
                  <a:pt x="0" y="0"/>
                  <a:pt x="8705997" y="0"/>
                </a:cubicBezTo>
                <a:cubicBezTo>
                  <a:pt x="8676710" y="120093"/>
                  <a:pt x="8662063" y="246508"/>
                  <a:pt x="8676710" y="366601"/>
                </a:cubicBezTo>
                <a:cubicBezTo>
                  <a:pt x="8720642" y="733203"/>
                  <a:pt x="8940304" y="1061881"/>
                  <a:pt x="9086747" y="1403199"/>
                </a:cubicBezTo>
                <a:cubicBezTo>
                  <a:pt x="9210308" y="1694743"/>
                  <a:pt x="9280326" y="2003174"/>
                  <a:pt x="9297958" y="2314162"/>
                </a:cubicBezTo>
                <a:lnTo>
                  <a:pt x="9298096" y="2513013"/>
                </a:lnTo>
                <a:lnTo>
                  <a:pt x="6405563" y="2513013"/>
                </a:lnTo>
                <a:lnTo>
                  <a:pt x="6405563" y="5528005"/>
                </a:lnTo>
                <a:lnTo>
                  <a:pt x="6380081" y="5533593"/>
                </a:lnTo>
                <a:cubicBezTo>
                  <a:pt x="5907118" y="5632552"/>
                  <a:pt x="5423859" y="5715512"/>
                  <a:pt x="5022973" y="5947798"/>
                </a:cubicBezTo>
                <a:cubicBezTo>
                  <a:pt x="4677003" y="6156381"/>
                  <a:pt x="4421644" y="6475183"/>
                  <a:pt x="4312498" y="6826871"/>
                </a:cubicBezTo>
                <a:lnTo>
                  <a:pt x="430514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8985295-F0BC-9B4D-981C-D474C9EDECD0}"/>
              </a:ext>
            </a:extLst>
          </p:cNvPr>
          <p:cNvSpPr/>
          <p:nvPr userDrawn="1"/>
        </p:nvSpPr>
        <p:spPr>
          <a:xfrm>
            <a:off x="6405102" y="2512661"/>
            <a:ext cx="5284607" cy="43453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CB02C94-6046-2E46-BE22-98A994B16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867" y="2763704"/>
            <a:ext cx="4559075" cy="583800"/>
          </a:xfr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80620B5-CD54-A44A-A690-BB5E58FBDA77}"/>
              </a:ext>
            </a:extLst>
          </p:cNvPr>
          <p:cNvCxnSpPr>
            <a:cxnSpLocks/>
          </p:cNvCxnSpPr>
          <p:nvPr userDrawn="1"/>
        </p:nvCxnSpPr>
        <p:spPr>
          <a:xfrm>
            <a:off x="6767867" y="3347504"/>
            <a:ext cx="4443697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3D35FF-5668-47B8-A93C-30923509CC0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67513" y="3348038"/>
            <a:ext cx="4559074" cy="30083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714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C4EB4B-30F5-5541-B2A0-6BD04D010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8E3A-8DBF-0542-BC99-444DCA0CC2C2}" type="datetimeFigureOut">
              <a:rPr lang="en-US" smtClean="0"/>
              <a:t>5/19/2022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D97956-7D4F-5346-B8DD-3653B600E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5AB29D-BA7D-E743-8CA0-6953FF72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02F-D6EA-CF48-8F44-2316036B2B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99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8E3A-8DBF-0542-BC99-444DCA0CC2C2}" type="datetimeFigureOut">
              <a:rPr lang="en-US" smtClean="0"/>
              <a:pPr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152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8E3A-8DBF-0542-BC99-444DCA0CC2C2}" type="datetimeFigureOut">
              <a:rPr lang="en-US" smtClean="0"/>
              <a:pPr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218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8E3A-8DBF-0542-BC99-444DCA0CC2C2}" type="datetimeFigureOut">
              <a:rPr lang="en-US" smtClean="0"/>
              <a:pPr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442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9B7248-6025-0744-9C6E-BC6F9FDBD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367D3-6495-C045-872D-F4C6CB656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C2195-E771-AB42-B5A7-7832D8F418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A8E3A-8DBF-0542-BC99-444DCA0CC2C2}" type="datetimeFigureOut">
              <a:rPr lang="en-US" smtClean="0"/>
              <a:pPr/>
              <a:t>5/19/2022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F28BA-DFC0-3946-9FE9-DE388CB020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F77CB-EF35-DF4C-95FE-31419B6CA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6940" y="6492875"/>
            <a:ext cx="4168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7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2" r:id="rId3"/>
    <p:sldLayoutId id="2147483687" r:id="rId4"/>
    <p:sldLayoutId id="2147483693" r:id="rId5"/>
    <p:sldLayoutId id="214748367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spc="150" baseline="0">
          <a:solidFill>
            <a:schemeClr val="accent1"/>
          </a:solidFill>
          <a:latin typeface="+mj-lt"/>
          <a:ea typeface="Meiryo UI" panose="020B0604030504040204" pitchFamily="3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5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5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A8E3A-8DBF-0542-BC99-444DCA0CC2C2}" type="datetimeFigureOut">
              <a:rPr lang="en-US" smtClean="0"/>
              <a:pPr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1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" r="24"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A2D73A5-4430-0F47-84CE-C3324CEBA7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1383" y="2461190"/>
            <a:ext cx="8789234" cy="1661964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solidFill>
                  <a:schemeClr val="tx1"/>
                </a:solidFill>
              </a:rPr>
              <a:t>COLORING OUTSIDE</a:t>
            </a:r>
            <a:br>
              <a:rPr lang="en-US" sz="6000" dirty="0">
                <a:solidFill>
                  <a:schemeClr val="tx1"/>
                </a:solidFill>
              </a:rPr>
            </a:br>
            <a:r>
              <a:rPr lang="en-US" sz="6000" dirty="0">
                <a:solidFill>
                  <a:schemeClr val="tx1"/>
                </a:solidFill>
              </a:rPr>
              <a:t>THE LINES</a:t>
            </a:r>
          </a:p>
        </p:txBody>
      </p:sp>
    </p:spTree>
    <p:extLst>
      <p:ext uri="{BB962C8B-B14F-4D97-AF65-F5344CB8AC3E}">
        <p14:creationId xmlns:p14="http://schemas.microsoft.com/office/powerpoint/2010/main" val="2221651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010FB232-4CB4-C34D-A688-C51B6E7CD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78" y="2096014"/>
            <a:ext cx="5928591" cy="2780788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“When you fall back on what’s easy and safe, you’ll stay earthbound.”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														     ~Donald </a:t>
            </a:r>
            <a:r>
              <a:rPr lang="en-US" sz="3200" dirty="0" err="1">
                <a:solidFill>
                  <a:schemeClr val="tx1"/>
                </a:solidFill>
              </a:rPr>
              <a:t>Maass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05D995-4E95-EBAA-5B8E-80F9B9289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597" y="1666784"/>
            <a:ext cx="5062853" cy="337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235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88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9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0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1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2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3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4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5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6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7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8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9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02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3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5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6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7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8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9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0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1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2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3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15" name="Rectangle 114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7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19" name="Rectangle 118">
            <a:extLst>
              <a:ext uri="{FF2B5EF4-FFF2-40B4-BE49-F238E27FC236}">
                <a16:creationId xmlns:a16="http://schemas.microsoft.com/office/drawing/2014/main" id="{B2EC7880-C5D9-40A8-A6B0-3198AD07A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itle 40">
            <a:extLst>
              <a:ext uri="{FF2B5EF4-FFF2-40B4-BE49-F238E27FC236}">
                <a16:creationId xmlns:a16="http://schemas.microsoft.com/office/drawing/2014/main" id="{360A1163-2F4E-8A42-A7D1-C12E13D89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4076600" cy="12598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</a:rPr>
              <a:t>Takes Courage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94543A62-A2AB-454A-878E-D3D9190D5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F451EBE7-64A3-7E40-8C33-3C01E8EBABD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49225" y="2133600"/>
            <a:ext cx="3650278" cy="375925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/>
            <a:r>
              <a:rPr lang="en-US" b="1" dirty="0"/>
              <a:t> </a:t>
            </a:r>
            <a:r>
              <a:rPr lang="en-US" sz="2400" b="1" dirty="0"/>
              <a:t>It takes an enormous amount of courage – and risk– to grab your crayons and color your story the way you want. But the payoffs can make it immensely  worthwhile.</a:t>
            </a:r>
          </a:p>
        </p:txBody>
      </p:sp>
      <p:pic>
        <p:nvPicPr>
          <p:cNvPr id="8" name="Picture 7" descr="A picture containing text, writing implement&#10;&#10;Description automatically generated">
            <a:extLst>
              <a:ext uri="{FF2B5EF4-FFF2-40B4-BE49-F238E27FC236}">
                <a16:creationId xmlns:a16="http://schemas.microsoft.com/office/drawing/2014/main" id="{76FF9E7A-FABC-8E56-D681-660FF5DDA6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41" r="5065" b="1"/>
          <a:stretch/>
        </p:blipFill>
        <p:spPr>
          <a:xfrm>
            <a:off x="5364552" y="1050101"/>
            <a:ext cx="6541077" cy="4941168"/>
          </a:xfrm>
          <a:prstGeom prst="rect">
            <a:avLst/>
          </a:prstGeom>
        </p:spPr>
      </p:pic>
      <p:sp>
        <p:nvSpPr>
          <p:cNvPr id="123" name="Freeform 11">
            <a:extLst>
              <a:ext uri="{FF2B5EF4-FFF2-40B4-BE49-F238E27FC236}">
                <a16:creationId xmlns:a16="http://schemas.microsoft.com/office/drawing/2014/main" id="{50553464-41F1-4160-9D02-7C5EC7013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708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" r="24"/>
          <a:stretch>
            <a:fillRect/>
          </a:stretch>
        </p:blipFill>
        <p:spPr>
          <a:xfrm>
            <a:off x="411955" y="585335"/>
            <a:ext cx="11368087" cy="5875337"/>
          </a:xfr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0BFC06-70B8-FB75-301C-D25D4CFB2C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1383" y="1574971"/>
            <a:ext cx="8789234" cy="2286561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It’s writing something that you want to say.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429B77-F7F5-7D03-105B-30EB7996A5FA}"/>
              </a:ext>
            </a:extLst>
          </p:cNvPr>
          <p:cNvSpPr txBox="1"/>
          <p:nvPr/>
        </p:nvSpPr>
        <p:spPr>
          <a:xfrm>
            <a:off x="1701383" y="4435268"/>
            <a:ext cx="87892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Something that matters to you, terrifies, outrages, inspires, hurts and heals.</a:t>
            </a:r>
          </a:p>
        </p:txBody>
      </p:sp>
    </p:spTree>
    <p:extLst>
      <p:ext uri="{BB962C8B-B14F-4D97-AF65-F5344CB8AC3E}">
        <p14:creationId xmlns:p14="http://schemas.microsoft.com/office/powerpoint/2010/main" val="2370320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colored pencils&#10;&#10;Description automatically generated with low confidence">
            <a:extLst>
              <a:ext uri="{FF2B5EF4-FFF2-40B4-BE49-F238E27FC236}">
                <a16:creationId xmlns:a16="http://schemas.microsoft.com/office/drawing/2014/main" id="{BB04DD9A-179B-34D3-5A2C-603853500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824248" y="1250229"/>
            <a:ext cx="7043295" cy="55625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0FCD81-D896-08BB-00B5-F0B6979DD66E}"/>
              </a:ext>
            </a:extLst>
          </p:cNvPr>
          <p:cNvSpPr txBox="1"/>
          <p:nvPr/>
        </p:nvSpPr>
        <p:spPr>
          <a:xfrm>
            <a:off x="2785929" y="927064"/>
            <a:ext cx="7665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Be Fresh, Be Authentic, Be You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C46AEF-C2C3-165B-EE3A-8569CEF94D84}"/>
              </a:ext>
            </a:extLst>
          </p:cNvPr>
          <p:cNvSpPr txBox="1"/>
          <p:nvPr/>
        </p:nvSpPr>
        <p:spPr>
          <a:xfrm>
            <a:off x="2324456" y="1878323"/>
            <a:ext cx="8648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Bend, Twist, Color in the Shades YOU want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03FE0F-1CB2-2B65-F4D2-4052B830DA0D}"/>
              </a:ext>
            </a:extLst>
          </p:cNvPr>
          <p:cNvSpPr txBox="1"/>
          <p:nvPr/>
        </p:nvSpPr>
        <p:spPr>
          <a:xfrm>
            <a:off x="2824248" y="2844225"/>
            <a:ext cx="731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lgerian" panose="04020705040A02060702" pitchFamily="82" charset="0"/>
              </a:rPr>
              <a:t>Stay true to your Inner Compass</a:t>
            </a:r>
          </a:p>
        </p:txBody>
      </p:sp>
    </p:spTree>
    <p:extLst>
      <p:ext uri="{BB962C8B-B14F-4D97-AF65-F5344CB8AC3E}">
        <p14:creationId xmlns:p14="http://schemas.microsoft.com/office/powerpoint/2010/main" val="1356918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0A29A7-41B8-E525-7778-A2B024E16999}"/>
              </a:ext>
            </a:extLst>
          </p:cNvPr>
          <p:cNvSpPr txBox="1"/>
          <p:nvPr/>
        </p:nvSpPr>
        <p:spPr>
          <a:xfrm>
            <a:off x="1008404" y="1803163"/>
            <a:ext cx="103660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It challenges you to take a journey unlike any you’ve ever taken then finding a part of yourself that was buried deep inside you all along.</a:t>
            </a:r>
          </a:p>
        </p:txBody>
      </p:sp>
    </p:spTree>
    <p:extLst>
      <p:ext uri="{BB962C8B-B14F-4D97-AF65-F5344CB8AC3E}">
        <p14:creationId xmlns:p14="http://schemas.microsoft.com/office/powerpoint/2010/main" val="758288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9534F9-B899-2DAF-B6CD-07CD21F7171B}"/>
              </a:ext>
            </a:extLst>
          </p:cNvPr>
          <p:cNvSpPr txBox="1"/>
          <p:nvPr/>
        </p:nvSpPr>
        <p:spPr>
          <a:xfrm>
            <a:off x="4050706" y="615297"/>
            <a:ext cx="52300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HOW TO BEGIN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4513C8-D758-8D86-05E3-B6ED55CBF3AF}"/>
              </a:ext>
            </a:extLst>
          </p:cNvPr>
          <p:cNvSpPr txBox="1"/>
          <p:nvPr/>
        </p:nvSpPr>
        <p:spPr>
          <a:xfrm>
            <a:off x="2298819" y="2032746"/>
            <a:ext cx="84945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/>
              <a:t>Take your favorite kind of fiction and narrow it to a single element that speaks to you.</a:t>
            </a:r>
          </a:p>
          <a:p>
            <a:r>
              <a:rPr lang="en-US" sz="2000" b="1" dirty="0"/>
              <a:t> 	</a:t>
            </a:r>
          </a:p>
          <a:p>
            <a:r>
              <a:rPr lang="en-US" sz="2000" b="1" dirty="0"/>
              <a:t>	A super hero</a:t>
            </a:r>
          </a:p>
          <a:p>
            <a:r>
              <a:rPr lang="en-US" sz="2000" b="1" dirty="0"/>
              <a:t>	Orphans</a:t>
            </a:r>
          </a:p>
          <a:p>
            <a:r>
              <a:rPr lang="en-US" sz="2000" b="1" dirty="0"/>
              <a:t>	Outlaws or a band of cowboys</a:t>
            </a:r>
          </a:p>
          <a:p>
            <a:r>
              <a:rPr lang="en-US" sz="2000" b="1" dirty="0"/>
              <a:t>	A person stranded on an iceberg alone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/>
              <a:t>Then totally reverse it</a:t>
            </a:r>
          </a:p>
          <a:p>
            <a:r>
              <a:rPr lang="en-US" sz="2000" b="1" dirty="0"/>
              <a:t>	Orphans stranded on a melting iceberg</a:t>
            </a:r>
          </a:p>
          <a:p>
            <a:endParaRPr lang="en-US" sz="16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/>
              <a:t>Twist, Bend, Shape it differently from everyone else’s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A61F9C-05B8-356D-AC5C-3A173F957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679" y="1347379"/>
            <a:ext cx="5715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803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9832F-BFB5-1D1F-E9D2-B1F28C9AC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2405" y="632923"/>
            <a:ext cx="6585259" cy="828675"/>
          </a:xfrm>
        </p:spPr>
        <p:txBody>
          <a:bodyPr/>
          <a:lstStyle/>
          <a:p>
            <a:r>
              <a:rPr lang="en-US" b="1" dirty="0"/>
              <a:t>Anatomy of Down Range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FE180A-54CC-BDE6-3EAC-5431B2925B88}"/>
              </a:ext>
            </a:extLst>
          </p:cNvPr>
          <p:cNvSpPr txBox="1"/>
          <p:nvPr/>
        </p:nvSpPr>
        <p:spPr>
          <a:xfrm>
            <a:off x="4195985" y="1914257"/>
            <a:ext cx="492237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Focused on family ties</a:t>
            </a:r>
          </a:p>
          <a:p>
            <a:endParaRPr lang="en-US" b="1" dirty="0"/>
          </a:p>
          <a:p>
            <a:r>
              <a:rPr lang="en-US" b="1" dirty="0"/>
              <a:t>Western Elements (Implemented Horses)</a:t>
            </a:r>
          </a:p>
          <a:p>
            <a:endParaRPr lang="en-US" b="1" dirty="0"/>
          </a:p>
          <a:p>
            <a:r>
              <a:rPr lang="en-US" b="1" dirty="0"/>
              <a:t>Western Phrases</a:t>
            </a:r>
          </a:p>
          <a:p>
            <a:endParaRPr lang="en-US" b="1" dirty="0"/>
          </a:p>
          <a:p>
            <a:r>
              <a:rPr lang="en-US" b="1" dirty="0"/>
              <a:t>Panhandle History - Comanches</a:t>
            </a:r>
          </a:p>
          <a:p>
            <a:endParaRPr lang="en-US" b="1" dirty="0"/>
          </a:p>
          <a:p>
            <a:r>
              <a:rPr lang="en-US" b="1" dirty="0"/>
              <a:t>Children in Peril</a:t>
            </a:r>
          </a:p>
          <a:p>
            <a:endParaRPr lang="en-US" b="1" dirty="0"/>
          </a:p>
          <a:p>
            <a:r>
              <a:rPr lang="en-US" b="1" dirty="0"/>
              <a:t>Very unique setting</a:t>
            </a:r>
          </a:p>
          <a:p>
            <a:endParaRPr lang="en-US" b="1" dirty="0"/>
          </a:p>
          <a:p>
            <a:r>
              <a:rPr lang="en-US" b="1" dirty="0"/>
              <a:t>Small town</a:t>
            </a:r>
          </a:p>
          <a:p>
            <a:endParaRPr lang="en-US" b="1" dirty="0"/>
          </a:p>
          <a:p>
            <a:r>
              <a:rPr lang="en-US" b="1" dirty="0"/>
              <a:t>An Evil group of people</a:t>
            </a:r>
          </a:p>
        </p:txBody>
      </p:sp>
      <p:pic>
        <p:nvPicPr>
          <p:cNvPr id="5" name="Picture 4" descr="A picture containing text, grass, outdoor&#10;&#10;Description automatically generated">
            <a:extLst>
              <a:ext uri="{FF2B5EF4-FFF2-40B4-BE49-F238E27FC236}">
                <a16:creationId xmlns:a16="http://schemas.microsoft.com/office/drawing/2014/main" id="{C602C625-F000-84AC-F6B6-1257E413A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3746" y="3298140"/>
            <a:ext cx="2266582" cy="344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551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B1DDC-77F7-786D-E52D-C4080F5E2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Final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29703-0291-D9AB-2BEB-83F14265EDF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9456" y="1016340"/>
            <a:ext cx="10524344" cy="482531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3200" dirty="0">
                <a:latin typeface="Arial Rounded MT Bold" panose="020F0704030504030204" pitchFamily="34" charset="0"/>
              </a:rPr>
              <a:t>Make your story one that no one has read before…but something </a:t>
            </a:r>
            <a:r>
              <a:rPr lang="en-US" sz="3200">
                <a:latin typeface="Arial Rounded MT Bold" panose="020F0704030504030204" pitchFamily="34" charset="0"/>
              </a:rPr>
              <a:t>a reader </a:t>
            </a:r>
            <a:r>
              <a:rPr lang="en-US" sz="3200" dirty="0">
                <a:latin typeface="Arial Rounded MT Bold" panose="020F0704030504030204" pitchFamily="34" charset="0"/>
              </a:rPr>
              <a:t>can relate to. </a:t>
            </a:r>
          </a:p>
        </p:txBody>
      </p:sp>
    </p:spTree>
    <p:extLst>
      <p:ext uri="{BB962C8B-B14F-4D97-AF65-F5344CB8AC3E}">
        <p14:creationId xmlns:p14="http://schemas.microsoft.com/office/powerpoint/2010/main" val="3961981040"/>
      </p:ext>
    </p:extLst>
  </p:cSld>
  <p:clrMapOvr>
    <a:masterClrMapping/>
  </p:clrMapOvr>
</p:sld>
</file>

<file path=ppt/theme/theme1.xml><?xml version="1.0" encoding="utf-8"?>
<a:theme xmlns:a="http://schemas.openxmlformats.org/drawingml/2006/main" name="Creative Gradient ">
  <a:themeElements>
    <a:clrScheme name="Japan 1">
      <a:dk1>
        <a:srgbClr val="000000"/>
      </a:dk1>
      <a:lt1>
        <a:srgbClr val="FFFFFF"/>
      </a:lt1>
      <a:dk2>
        <a:srgbClr val="073A4B"/>
      </a:dk2>
      <a:lt2>
        <a:srgbClr val="E7E6E6"/>
      </a:lt2>
      <a:accent1>
        <a:srgbClr val="EE476E"/>
      </a:accent1>
      <a:accent2>
        <a:srgbClr val="E3B95A"/>
      </a:accent2>
      <a:accent3>
        <a:srgbClr val="07D69F"/>
      </a:accent3>
      <a:accent4>
        <a:srgbClr val="118AB1"/>
      </a:accent4>
      <a:accent5>
        <a:srgbClr val="073A4B"/>
      </a:accent5>
      <a:accent6>
        <a:srgbClr val="E7ECF2"/>
      </a:accent6>
      <a:hlink>
        <a:srgbClr val="E7456B"/>
      </a:hlink>
      <a:folHlink>
        <a:srgbClr val="F0C55F"/>
      </a:folHlink>
    </a:clrScheme>
    <a:fontScheme name="Japanese Template">
      <a:majorFont>
        <a:latin typeface="Meiryo UI"/>
        <a:ea typeface=""/>
        <a:cs typeface=""/>
      </a:majorFont>
      <a:minorFont>
        <a:latin typeface="Meiryo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1ED9C639-84DE-47D6-9311-DE22D096325C}" vid="{8897FD28-C2C5-4A9F-A28F-BC63F57A39B0}"/>
    </a:ext>
  </a:extLst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Cherry blossom petals presentation</Template>
  <TotalTime>208</TotalTime>
  <Words>274</Words>
  <Application>Microsoft Office PowerPoint</Application>
  <PresentationFormat>Widescreen</PresentationFormat>
  <Paragraphs>44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Meiryo UI</vt:lpstr>
      <vt:lpstr>Algerian</vt:lpstr>
      <vt:lpstr>Arial</vt:lpstr>
      <vt:lpstr>Arial Rounded MT Bold</vt:lpstr>
      <vt:lpstr>Calibri</vt:lpstr>
      <vt:lpstr>Century Gothic</vt:lpstr>
      <vt:lpstr>Wingdings</vt:lpstr>
      <vt:lpstr>Wingdings 3</vt:lpstr>
      <vt:lpstr>Creative Gradient </vt:lpstr>
      <vt:lpstr>Wisp</vt:lpstr>
      <vt:lpstr>COLORING OUTSIDE THE LINES</vt:lpstr>
      <vt:lpstr>“When you fall back on what’s easy and safe, you’ll stay earthbound.”                    ~Donald Maass </vt:lpstr>
      <vt:lpstr>Takes Courage</vt:lpstr>
      <vt:lpstr>   It’s writing something that you want to say.</vt:lpstr>
      <vt:lpstr>PowerPoint Presentation</vt:lpstr>
      <vt:lpstr>PowerPoint Presentation</vt:lpstr>
      <vt:lpstr>PowerPoint Presentation</vt:lpstr>
      <vt:lpstr>Anatomy of Down Range</vt:lpstr>
      <vt:lpstr>Final Words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Love ‘em or Hate ‘em</dc:title>
  <dc:creator>Linda Broday</dc:creator>
  <cp:lastModifiedBy>Linda Broday</cp:lastModifiedBy>
  <cp:revision>1</cp:revision>
  <dcterms:created xsi:type="dcterms:W3CDTF">2022-05-09T20:34:49Z</dcterms:created>
  <dcterms:modified xsi:type="dcterms:W3CDTF">2022-05-20T00:39:37Z</dcterms:modified>
</cp:coreProperties>
</file>