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4" r:id="rId2"/>
    <p:sldId id="276" r:id="rId3"/>
    <p:sldId id="268" r:id="rId4"/>
    <p:sldId id="269" r:id="rId5"/>
    <p:sldId id="280" r:id="rId6"/>
    <p:sldId id="283" r:id="rId7"/>
    <p:sldId id="284" r:id="rId8"/>
    <p:sldId id="281" r:id="rId9"/>
    <p:sldId id="270" r:id="rId10"/>
    <p:sldId id="282" r:id="rId11"/>
    <p:sldId id="274" r:id="rId12"/>
    <p:sldId id="266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3404F0-D5A6-4A78-B5AA-49320B74AA22}" v="60" dt="2022-05-10T23:11:34.675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104" d="100"/>
          <a:sy n="104" d="100"/>
        </p:scale>
        <p:origin x="144" y="27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8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Broday" userId="b12daa57d9133a8e" providerId="LiveId" clId="{623404F0-D5A6-4A78-B5AA-49320B74AA22}"/>
    <pc:docChg chg="undo custSel addSld delSld modSld sldOrd modMainMaster">
      <pc:chgData name="Linda Broday" userId="b12daa57d9133a8e" providerId="LiveId" clId="{623404F0-D5A6-4A78-B5AA-49320B74AA22}" dt="2022-05-10T23:16:25.699" v="3879" actId="255"/>
      <pc:docMkLst>
        <pc:docMk/>
      </pc:docMkLst>
      <pc:sldChg chg="modSp mod">
        <pc:chgData name="Linda Broday" userId="b12daa57d9133a8e" providerId="LiveId" clId="{623404F0-D5A6-4A78-B5AA-49320B74AA22}" dt="2022-05-09T21:55:17.441" v="2" actId="1076"/>
        <pc:sldMkLst>
          <pc:docMk/>
          <pc:sldMk cId="3650340329" sldId="264"/>
        </pc:sldMkLst>
        <pc:spChg chg="mod">
          <ac:chgData name="Linda Broday" userId="b12daa57d9133a8e" providerId="LiveId" clId="{623404F0-D5A6-4A78-B5AA-49320B74AA22}" dt="2022-05-09T21:55:12.717" v="1" actId="1076"/>
          <ac:spMkLst>
            <pc:docMk/>
            <pc:sldMk cId="3650340329" sldId="264"/>
            <ac:spMk id="2" creationId="{00000000-0000-0000-0000-000000000000}"/>
          </ac:spMkLst>
        </pc:spChg>
        <pc:spChg chg="mod">
          <ac:chgData name="Linda Broday" userId="b12daa57d9133a8e" providerId="LiveId" clId="{623404F0-D5A6-4A78-B5AA-49320B74AA22}" dt="2022-05-09T21:55:17.441" v="2" actId="1076"/>
          <ac:spMkLst>
            <pc:docMk/>
            <pc:sldMk cId="3650340329" sldId="264"/>
            <ac:spMk id="3" creationId="{00000000-0000-0000-0000-000000000000}"/>
          </ac:spMkLst>
        </pc:spChg>
      </pc:sldChg>
      <pc:sldChg chg="addSp delSp modSp mod ord">
        <pc:chgData name="Linda Broday" userId="b12daa57d9133a8e" providerId="LiveId" clId="{623404F0-D5A6-4A78-B5AA-49320B74AA22}" dt="2022-05-10T23:16:25.699" v="3879" actId="255"/>
        <pc:sldMkLst>
          <pc:docMk/>
          <pc:sldMk cId="1997697987" sldId="266"/>
        </pc:sldMkLst>
        <pc:spChg chg="del mod">
          <ac:chgData name="Linda Broday" userId="b12daa57d9133a8e" providerId="LiveId" clId="{623404F0-D5A6-4A78-B5AA-49320B74AA22}" dt="2022-05-10T23:15:11.792" v="3874" actId="478"/>
          <ac:spMkLst>
            <pc:docMk/>
            <pc:sldMk cId="1997697987" sldId="266"/>
            <ac:spMk id="2" creationId="{00000000-0000-0000-0000-000000000000}"/>
          </ac:spMkLst>
        </pc:spChg>
        <pc:spChg chg="mod">
          <ac:chgData name="Linda Broday" userId="b12daa57d9133a8e" providerId="LiveId" clId="{623404F0-D5A6-4A78-B5AA-49320B74AA22}" dt="2022-05-10T23:16:25.699" v="3879" actId="255"/>
          <ac:spMkLst>
            <pc:docMk/>
            <pc:sldMk cId="1997697987" sldId="266"/>
            <ac:spMk id="3" creationId="{00000000-0000-0000-0000-000000000000}"/>
          </ac:spMkLst>
        </pc:spChg>
        <pc:spChg chg="add del mod">
          <ac:chgData name="Linda Broday" userId="b12daa57d9133a8e" providerId="LiveId" clId="{623404F0-D5A6-4A78-B5AA-49320B74AA22}" dt="2022-05-10T23:15:28.893" v="3875" actId="478"/>
          <ac:spMkLst>
            <pc:docMk/>
            <pc:sldMk cId="1997697987" sldId="266"/>
            <ac:spMk id="5" creationId="{DA0564BE-0758-9F6D-FC59-66BC7131F7EB}"/>
          </ac:spMkLst>
        </pc:spChg>
      </pc:sldChg>
      <pc:sldChg chg="addSp delSp modSp mod ord modClrScheme chgLayout">
        <pc:chgData name="Linda Broday" userId="b12daa57d9133a8e" providerId="LiveId" clId="{623404F0-D5A6-4A78-B5AA-49320B74AA22}" dt="2022-05-10T23:10:54.762" v="3824"/>
        <pc:sldMkLst>
          <pc:docMk/>
          <pc:sldMk cId="3296948863" sldId="268"/>
        </pc:sldMkLst>
        <pc:spChg chg="mod">
          <ac:chgData name="Linda Broday" userId="b12daa57d9133a8e" providerId="LiveId" clId="{623404F0-D5A6-4A78-B5AA-49320B74AA22}" dt="2022-05-10T23:10:54.762" v="3824"/>
          <ac:spMkLst>
            <pc:docMk/>
            <pc:sldMk cId="3296948863" sldId="268"/>
            <ac:spMk id="2" creationId="{00000000-0000-0000-0000-000000000000}"/>
          </ac:spMkLst>
        </pc:spChg>
        <pc:spChg chg="del">
          <ac:chgData name="Linda Broday" userId="b12daa57d9133a8e" providerId="LiveId" clId="{623404F0-D5A6-4A78-B5AA-49320B74AA22}" dt="2022-05-09T22:08:59.536" v="294" actId="26606"/>
          <ac:spMkLst>
            <pc:docMk/>
            <pc:sldMk cId="3296948863" sldId="268"/>
            <ac:spMk id="3" creationId="{00000000-0000-0000-0000-000000000000}"/>
          </ac:spMkLst>
        </pc:spChg>
        <pc:spChg chg="add del mod">
          <ac:chgData name="Linda Broday" userId="b12daa57d9133a8e" providerId="LiveId" clId="{623404F0-D5A6-4A78-B5AA-49320B74AA22}" dt="2022-05-10T17:39:17.643" v="1551" actId="767"/>
          <ac:spMkLst>
            <pc:docMk/>
            <pc:sldMk cId="3296948863" sldId="268"/>
            <ac:spMk id="3" creationId="{6A8F8F54-592E-5B08-04A8-5B54F9F2CE75}"/>
          </ac:spMkLst>
        </pc:spChg>
        <pc:spChg chg="del">
          <ac:chgData name="Linda Broday" userId="b12daa57d9133a8e" providerId="LiveId" clId="{623404F0-D5A6-4A78-B5AA-49320B74AA22}" dt="2022-05-09T22:08:59.536" v="294" actId="26606"/>
          <ac:spMkLst>
            <pc:docMk/>
            <pc:sldMk cId="3296948863" sldId="268"/>
            <ac:spMk id="4" creationId="{00000000-0000-0000-0000-000000000000}"/>
          </ac:spMkLst>
        </pc:spChg>
        <pc:spChg chg="add del mod">
          <ac:chgData name="Linda Broday" userId="b12daa57d9133a8e" providerId="LiveId" clId="{623404F0-D5A6-4A78-B5AA-49320B74AA22}" dt="2022-05-10T17:39:45.728" v="1553" actId="767"/>
          <ac:spMkLst>
            <pc:docMk/>
            <pc:sldMk cId="3296948863" sldId="268"/>
            <ac:spMk id="4" creationId="{CB70C3EC-24EE-E486-7172-DA997E2A3307}"/>
          </ac:spMkLst>
        </pc:spChg>
        <pc:spChg chg="del mod">
          <ac:chgData name="Linda Broday" userId="b12daa57d9133a8e" providerId="LiveId" clId="{623404F0-D5A6-4A78-B5AA-49320B74AA22}" dt="2022-05-09T22:08:59.536" v="294" actId="26606"/>
          <ac:spMkLst>
            <pc:docMk/>
            <pc:sldMk cId="3296948863" sldId="268"/>
            <ac:spMk id="5" creationId="{00000000-0000-0000-0000-000000000000}"/>
          </ac:spMkLst>
        </pc:spChg>
        <pc:spChg chg="del">
          <ac:chgData name="Linda Broday" userId="b12daa57d9133a8e" providerId="LiveId" clId="{623404F0-D5A6-4A78-B5AA-49320B74AA22}" dt="2022-05-09T22:08:59.536" v="294" actId="26606"/>
          <ac:spMkLst>
            <pc:docMk/>
            <pc:sldMk cId="3296948863" sldId="268"/>
            <ac:spMk id="6" creationId="{00000000-0000-0000-0000-000000000000}"/>
          </ac:spMkLst>
        </pc:spChg>
        <pc:spChg chg="add mod">
          <ac:chgData name="Linda Broday" userId="b12daa57d9133a8e" providerId="LiveId" clId="{623404F0-D5A6-4A78-B5AA-49320B74AA22}" dt="2022-05-10T17:40:37.384" v="1591" actId="14100"/>
          <ac:spMkLst>
            <pc:docMk/>
            <pc:sldMk cId="3296948863" sldId="268"/>
            <ac:spMk id="7" creationId="{05D5C010-B773-FB90-8293-FF6C6AC9E6D1}"/>
          </ac:spMkLst>
        </pc:spChg>
        <pc:spChg chg="add mod">
          <ac:chgData name="Linda Broday" userId="b12daa57d9133a8e" providerId="LiveId" clId="{623404F0-D5A6-4A78-B5AA-49320B74AA22}" dt="2022-05-09T22:31:25.107" v="862" actId="1076"/>
          <ac:spMkLst>
            <pc:docMk/>
            <pc:sldMk cId="3296948863" sldId="268"/>
            <ac:spMk id="8" creationId="{E28F367B-416F-0099-8BB7-0EE85177804B}"/>
          </ac:spMkLst>
        </pc:spChg>
        <pc:spChg chg="add mod">
          <ac:chgData name="Linda Broday" userId="b12daa57d9133a8e" providerId="LiveId" clId="{623404F0-D5A6-4A78-B5AA-49320B74AA22}" dt="2022-05-10T22:29:20.339" v="3265" actId="20577"/>
          <ac:spMkLst>
            <pc:docMk/>
            <pc:sldMk cId="3296948863" sldId="268"/>
            <ac:spMk id="9" creationId="{663A062D-0896-04BE-0A46-C7953FAB7CC3}"/>
          </ac:spMkLst>
        </pc:spChg>
        <pc:spChg chg="add mod">
          <ac:chgData name="Linda Broday" userId="b12daa57d9133a8e" providerId="LiveId" clId="{623404F0-D5A6-4A78-B5AA-49320B74AA22}" dt="2022-05-10T17:41:10.231" v="1612" actId="14100"/>
          <ac:spMkLst>
            <pc:docMk/>
            <pc:sldMk cId="3296948863" sldId="268"/>
            <ac:spMk id="10" creationId="{8644B829-B2AF-75AF-16F4-F4F1AFB056B2}"/>
          </ac:spMkLst>
        </pc:spChg>
        <pc:spChg chg="add del mod">
          <ac:chgData name="Linda Broday" userId="b12daa57d9133a8e" providerId="LiveId" clId="{623404F0-D5A6-4A78-B5AA-49320B74AA22}" dt="2022-05-10T22:29:51.408" v="3273" actId="20577"/>
          <ac:spMkLst>
            <pc:docMk/>
            <pc:sldMk cId="3296948863" sldId="268"/>
            <ac:spMk id="11" creationId="{F410E818-26C9-C1B3-03E5-1F9E5A727DC7}"/>
          </ac:spMkLst>
        </pc:spChg>
        <pc:spChg chg="add mod">
          <ac:chgData name="Linda Broday" userId="b12daa57d9133a8e" providerId="LiveId" clId="{623404F0-D5A6-4A78-B5AA-49320B74AA22}" dt="2022-05-10T17:42:45.276" v="1666" actId="20577"/>
          <ac:spMkLst>
            <pc:docMk/>
            <pc:sldMk cId="3296948863" sldId="268"/>
            <ac:spMk id="12" creationId="{1A61C66D-823E-BEA8-9F9E-3DA9B1E094C8}"/>
          </ac:spMkLst>
        </pc:spChg>
        <pc:spChg chg="add mod">
          <ac:chgData name="Linda Broday" userId="b12daa57d9133a8e" providerId="LiveId" clId="{623404F0-D5A6-4A78-B5AA-49320B74AA22}" dt="2022-05-09T22:35:17.857" v="963" actId="113"/>
          <ac:spMkLst>
            <pc:docMk/>
            <pc:sldMk cId="3296948863" sldId="268"/>
            <ac:spMk id="13" creationId="{890CB644-B06E-F0D3-2683-1F8760AD3C84}"/>
          </ac:spMkLst>
        </pc:spChg>
      </pc:sldChg>
      <pc:sldChg chg="addSp modSp mod ord">
        <pc:chgData name="Linda Broday" userId="b12daa57d9133a8e" providerId="LiveId" clId="{623404F0-D5A6-4A78-B5AA-49320B74AA22}" dt="2022-05-10T14:06:24.518" v="1268" actId="14100"/>
        <pc:sldMkLst>
          <pc:docMk/>
          <pc:sldMk cId="1653943558" sldId="269"/>
        </pc:sldMkLst>
        <pc:spChg chg="mod">
          <ac:chgData name="Linda Broday" userId="b12daa57d9133a8e" providerId="LiveId" clId="{623404F0-D5A6-4A78-B5AA-49320B74AA22}" dt="2022-05-09T22:42:41.930" v="1027" actId="14100"/>
          <ac:spMkLst>
            <pc:docMk/>
            <pc:sldMk cId="1653943558" sldId="269"/>
            <ac:spMk id="2" creationId="{00000000-0000-0000-0000-000000000000}"/>
          </ac:spMkLst>
        </pc:spChg>
        <pc:spChg chg="add mod">
          <ac:chgData name="Linda Broday" userId="b12daa57d9133a8e" providerId="LiveId" clId="{623404F0-D5A6-4A78-B5AA-49320B74AA22}" dt="2022-05-10T13:59:28.170" v="1222" actId="1076"/>
          <ac:spMkLst>
            <pc:docMk/>
            <pc:sldMk cId="1653943558" sldId="269"/>
            <ac:spMk id="3" creationId="{2CC720B9-8638-02B1-5ECC-241FCECE9E69}"/>
          </ac:spMkLst>
        </pc:spChg>
        <pc:spChg chg="add mod">
          <ac:chgData name="Linda Broday" userId="b12daa57d9133a8e" providerId="LiveId" clId="{623404F0-D5A6-4A78-B5AA-49320B74AA22}" dt="2022-05-10T14:05:03.872" v="1265" actId="20577"/>
          <ac:spMkLst>
            <pc:docMk/>
            <pc:sldMk cId="1653943558" sldId="269"/>
            <ac:spMk id="4" creationId="{09CFA93D-A94A-3166-CD13-BEDFC7C972BB}"/>
          </ac:spMkLst>
        </pc:spChg>
        <pc:picChg chg="add mod">
          <ac:chgData name="Linda Broday" userId="b12daa57d9133a8e" providerId="LiveId" clId="{623404F0-D5A6-4A78-B5AA-49320B74AA22}" dt="2022-05-10T14:06:24.518" v="1268" actId="14100"/>
          <ac:picMkLst>
            <pc:docMk/>
            <pc:sldMk cId="1653943558" sldId="269"/>
            <ac:picMk id="6" creationId="{1A094F3A-2521-D067-269C-61445DAEC69D}"/>
          </ac:picMkLst>
        </pc:picChg>
      </pc:sldChg>
      <pc:sldChg chg="addSp delSp modSp mod ord setBg modClrScheme chgLayout">
        <pc:chgData name="Linda Broday" userId="b12daa57d9133a8e" providerId="LiveId" clId="{623404F0-D5A6-4A78-B5AA-49320B74AA22}" dt="2022-05-10T23:02:38.320" v="3721" actId="20577"/>
        <pc:sldMkLst>
          <pc:docMk/>
          <pc:sldMk cId="3030984589" sldId="270"/>
        </pc:sldMkLst>
        <pc:spChg chg="add del mod">
          <ac:chgData name="Linda Broday" userId="b12daa57d9133a8e" providerId="LiveId" clId="{623404F0-D5A6-4A78-B5AA-49320B74AA22}" dt="2022-05-10T14:08:45.234" v="1274"/>
          <ac:spMkLst>
            <pc:docMk/>
            <pc:sldMk cId="3030984589" sldId="270"/>
            <ac:spMk id="2" creationId="{6F39D44E-F724-3646-92C3-82B05A18F78B}"/>
          </ac:spMkLst>
        </pc:spChg>
        <pc:spChg chg="add mod">
          <ac:chgData name="Linda Broday" userId="b12daa57d9133a8e" providerId="LiveId" clId="{623404F0-D5A6-4A78-B5AA-49320B74AA22}" dt="2022-05-10T22:37:27.568" v="3328" actId="1076"/>
          <ac:spMkLst>
            <pc:docMk/>
            <pc:sldMk cId="3030984589" sldId="270"/>
            <ac:spMk id="3" creationId="{B600FD07-E46D-59E0-A520-E66F3FB77CF3}"/>
          </ac:spMkLst>
        </pc:spChg>
        <pc:spChg chg="add del mod">
          <ac:chgData name="Linda Broday" userId="b12daa57d9133a8e" providerId="LiveId" clId="{623404F0-D5A6-4A78-B5AA-49320B74AA22}" dt="2022-05-10T20:20:58.185" v="2383" actId="478"/>
          <ac:spMkLst>
            <pc:docMk/>
            <pc:sldMk cId="3030984589" sldId="270"/>
            <ac:spMk id="6" creationId="{88865C79-0466-22D5-A4D3-5EAFF15ADE58}"/>
          </ac:spMkLst>
        </pc:spChg>
        <pc:spChg chg="add mod">
          <ac:chgData name="Linda Broday" userId="b12daa57d9133a8e" providerId="LiveId" clId="{623404F0-D5A6-4A78-B5AA-49320B74AA22}" dt="2022-05-10T20:24:17.314" v="2492" actId="14100"/>
          <ac:spMkLst>
            <pc:docMk/>
            <pc:sldMk cId="3030984589" sldId="270"/>
            <ac:spMk id="7" creationId="{7A12A263-71D6-6D2C-6DA1-B1BF3D5BCDB0}"/>
          </ac:spMkLst>
        </pc:spChg>
        <pc:spChg chg="add mod">
          <ac:chgData name="Linda Broday" userId="b12daa57d9133a8e" providerId="LiveId" clId="{623404F0-D5A6-4A78-B5AA-49320B74AA22}" dt="2022-05-10T23:02:38.320" v="3721" actId="20577"/>
          <ac:spMkLst>
            <pc:docMk/>
            <pc:sldMk cId="3030984589" sldId="270"/>
            <ac:spMk id="10" creationId="{229BB49D-A679-9B44-32F9-06C88E7CA11F}"/>
          </ac:spMkLst>
        </pc:spChg>
        <pc:spChg chg="add del mod">
          <ac:chgData name="Linda Broday" userId="b12daa57d9133a8e" providerId="LiveId" clId="{623404F0-D5A6-4A78-B5AA-49320B74AA22}" dt="2022-05-10T20:22:57.463" v="2417" actId="478"/>
          <ac:spMkLst>
            <pc:docMk/>
            <pc:sldMk cId="3030984589" sldId="270"/>
            <ac:spMk id="11" creationId="{F2FD8889-4E2C-DB99-7770-3677AE4C8741}"/>
          </ac:spMkLst>
        </pc:spChg>
        <pc:picChg chg="add mod">
          <ac:chgData name="Linda Broday" userId="b12daa57d9133a8e" providerId="LiveId" clId="{623404F0-D5A6-4A78-B5AA-49320B74AA22}" dt="2022-05-10T14:13:08.149" v="1302" actId="1076"/>
          <ac:picMkLst>
            <pc:docMk/>
            <pc:sldMk cId="3030984589" sldId="270"/>
            <ac:picMk id="5" creationId="{1681226D-AB98-9519-1E51-F6977EB1F261}"/>
          </ac:picMkLst>
        </pc:picChg>
      </pc:sldChg>
      <pc:sldChg chg="addSp delSp modSp mod setBg">
        <pc:chgData name="Linda Broday" userId="b12daa57d9133a8e" providerId="LiveId" clId="{623404F0-D5A6-4A78-B5AA-49320B74AA22}" dt="2022-05-10T23:12:49.937" v="3829" actId="14100"/>
        <pc:sldMkLst>
          <pc:docMk/>
          <pc:sldMk cId="3761302454" sldId="274"/>
        </pc:sldMkLst>
        <pc:spChg chg="del">
          <ac:chgData name="Linda Broday" userId="b12daa57d9133a8e" providerId="LiveId" clId="{623404F0-D5A6-4A78-B5AA-49320B74AA22}" dt="2022-05-10T23:07:10.063" v="3805" actId="478"/>
          <ac:spMkLst>
            <pc:docMk/>
            <pc:sldMk cId="3761302454" sldId="274"/>
            <ac:spMk id="2" creationId="{00000000-0000-0000-0000-000000000000}"/>
          </ac:spMkLst>
        </pc:spChg>
        <pc:spChg chg="del">
          <ac:chgData name="Linda Broday" userId="b12daa57d9133a8e" providerId="LiveId" clId="{623404F0-D5A6-4A78-B5AA-49320B74AA22}" dt="2022-05-10T14:28:31.717" v="1442" actId="478"/>
          <ac:spMkLst>
            <pc:docMk/>
            <pc:sldMk cId="3761302454" sldId="274"/>
            <ac:spMk id="3" creationId="{00000000-0000-0000-0000-000000000000}"/>
          </ac:spMkLst>
        </pc:spChg>
        <pc:spChg chg="add mod">
          <ac:chgData name="Linda Broday" userId="b12daa57d9133a8e" providerId="LiveId" clId="{623404F0-D5A6-4A78-B5AA-49320B74AA22}" dt="2022-05-10T23:12:49.937" v="3829" actId="14100"/>
          <ac:spMkLst>
            <pc:docMk/>
            <pc:sldMk cId="3761302454" sldId="274"/>
            <ac:spMk id="3" creationId="{E741CBEF-15E8-E26C-CE36-32EB5A15964C}"/>
          </ac:spMkLst>
        </pc:spChg>
        <pc:spChg chg="del">
          <ac:chgData name="Linda Broday" userId="b12daa57d9133a8e" providerId="LiveId" clId="{623404F0-D5A6-4A78-B5AA-49320B74AA22}" dt="2022-05-10T23:07:31.438" v="3807" actId="478"/>
          <ac:spMkLst>
            <pc:docMk/>
            <pc:sldMk cId="3761302454" sldId="274"/>
            <ac:spMk id="4" creationId="{00000000-0000-0000-0000-000000000000}"/>
          </ac:spMkLst>
        </pc:spChg>
        <pc:spChg chg="add del mod">
          <ac:chgData name="Linda Broday" userId="b12daa57d9133a8e" providerId="LiveId" clId="{623404F0-D5A6-4A78-B5AA-49320B74AA22}" dt="2022-05-10T23:07:28.052" v="3806" actId="478"/>
          <ac:spMkLst>
            <pc:docMk/>
            <pc:sldMk cId="3761302454" sldId="274"/>
            <ac:spMk id="8" creationId="{AFEC3ABA-1D06-FCA1-F528-277FACF025A6}"/>
          </ac:spMkLst>
        </pc:spChg>
        <pc:picChg chg="add mod">
          <ac:chgData name="Linda Broday" userId="b12daa57d9133a8e" providerId="LiveId" clId="{623404F0-D5A6-4A78-B5AA-49320B74AA22}" dt="2022-05-10T14:29:58.188" v="1447" actId="1076"/>
          <ac:picMkLst>
            <pc:docMk/>
            <pc:sldMk cId="3761302454" sldId="274"/>
            <ac:picMk id="6" creationId="{759146B7-5101-9461-A553-5D819ED6524A}"/>
          </ac:picMkLst>
        </pc:picChg>
        <pc:picChg chg="add mod">
          <ac:chgData name="Linda Broday" userId="b12daa57d9133a8e" providerId="LiveId" clId="{623404F0-D5A6-4A78-B5AA-49320B74AA22}" dt="2022-05-10T14:31:28.504" v="1449" actId="1076"/>
          <ac:picMkLst>
            <pc:docMk/>
            <pc:sldMk cId="3761302454" sldId="274"/>
            <ac:picMk id="7" creationId="{28A6DDA8-8C07-F0F6-3978-4FBB2E630BCE}"/>
          </ac:picMkLst>
        </pc:picChg>
        <pc:picChg chg="add mod">
          <ac:chgData name="Linda Broday" userId="b12daa57d9133a8e" providerId="LiveId" clId="{623404F0-D5A6-4A78-B5AA-49320B74AA22}" dt="2022-05-10T23:11:56.037" v="3827" actId="1076"/>
          <ac:picMkLst>
            <pc:docMk/>
            <pc:sldMk cId="3761302454" sldId="274"/>
            <ac:picMk id="10" creationId="{BD72618F-21EA-2F95-99BD-B28D22AC07D4}"/>
          </ac:picMkLst>
        </pc:picChg>
      </pc:sldChg>
      <pc:sldChg chg="addSp modSp mod">
        <pc:chgData name="Linda Broday" userId="b12daa57d9133a8e" providerId="LiveId" clId="{623404F0-D5A6-4A78-B5AA-49320B74AA22}" dt="2022-05-09T22:06:29.357" v="292" actId="14100"/>
        <pc:sldMkLst>
          <pc:docMk/>
          <pc:sldMk cId="711182959" sldId="276"/>
        </pc:sldMkLst>
        <pc:spChg chg="mod">
          <ac:chgData name="Linda Broday" userId="b12daa57d9133a8e" providerId="LiveId" clId="{623404F0-D5A6-4A78-B5AA-49320B74AA22}" dt="2022-05-09T21:57:28.317" v="83" actId="255"/>
          <ac:spMkLst>
            <pc:docMk/>
            <pc:sldMk cId="711182959" sldId="276"/>
            <ac:spMk id="13" creationId="{00000000-0000-0000-0000-000000000000}"/>
          </ac:spMkLst>
        </pc:spChg>
        <pc:spChg chg="mod">
          <ac:chgData name="Linda Broday" userId="b12daa57d9133a8e" providerId="LiveId" clId="{623404F0-D5A6-4A78-B5AA-49320B74AA22}" dt="2022-05-09T22:06:15.070" v="290" actId="20577"/>
          <ac:spMkLst>
            <pc:docMk/>
            <pc:sldMk cId="711182959" sldId="276"/>
            <ac:spMk id="14" creationId="{00000000-0000-0000-0000-000000000000}"/>
          </ac:spMkLst>
        </pc:spChg>
        <pc:picChg chg="add mod">
          <ac:chgData name="Linda Broday" userId="b12daa57d9133a8e" providerId="LiveId" clId="{623404F0-D5A6-4A78-B5AA-49320B74AA22}" dt="2022-05-09T22:06:29.357" v="292" actId="14100"/>
          <ac:picMkLst>
            <pc:docMk/>
            <pc:sldMk cId="711182959" sldId="276"/>
            <ac:picMk id="3" creationId="{27332034-18A4-A0BE-C940-11E0BC50B822}"/>
          </ac:picMkLst>
        </pc:picChg>
      </pc:sldChg>
      <pc:sldChg chg="del">
        <pc:chgData name="Linda Broday" userId="b12daa57d9133a8e" providerId="LiveId" clId="{623404F0-D5A6-4A78-B5AA-49320B74AA22}" dt="2022-05-09T22:54:15.697" v="1197" actId="2696"/>
        <pc:sldMkLst>
          <pc:docMk/>
          <pc:sldMk cId="6860444" sldId="278"/>
        </pc:sldMkLst>
      </pc:sldChg>
      <pc:sldChg chg="del">
        <pc:chgData name="Linda Broday" userId="b12daa57d9133a8e" providerId="LiveId" clId="{623404F0-D5A6-4A78-B5AA-49320B74AA22}" dt="2022-05-09T22:54:40.023" v="1198" actId="2696"/>
        <pc:sldMkLst>
          <pc:docMk/>
          <pc:sldMk cId="13403576" sldId="279"/>
        </pc:sldMkLst>
      </pc:sldChg>
      <pc:sldChg chg="addSp delSp modSp mod ord setBg">
        <pc:chgData name="Linda Broday" userId="b12daa57d9133a8e" providerId="LiveId" clId="{623404F0-D5A6-4A78-B5AA-49320B74AA22}" dt="2022-05-10T23:00:28.464" v="3696"/>
        <pc:sldMkLst>
          <pc:docMk/>
          <pc:sldMk cId="1750688946" sldId="280"/>
        </pc:sldMkLst>
        <pc:spChg chg="del mod">
          <ac:chgData name="Linda Broday" userId="b12daa57d9133a8e" providerId="LiveId" clId="{623404F0-D5A6-4A78-B5AA-49320B74AA22}" dt="2022-05-10T22:56:10.278" v="3636" actId="478"/>
          <ac:spMkLst>
            <pc:docMk/>
            <pc:sldMk cId="1750688946" sldId="280"/>
            <ac:spMk id="2" creationId="{00000000-0000-0000-0000-000000000000}"/>
          </ac:spMkLst>
        </pc:spChg>
        <pc:spChg chg="add del mod">
          <ac:chgData name="Linda Broday" userId="b12daa57d9133a8e" providerId="LiveId" clId="{623404F0-D5A6-4A78-B5AA-49320B74AA22}" dt="2022-05-10T22:52:16.133" v="3629" actId="20577"/>
          <ac:spMkLst>
            <pc:docMk/>
            <pc:sldMk cId="1750688946" sldId="280"/>
            <ac:spMk id="3" creationId="{00000000-0000-0000-0000-000000000000}"/>
          </ac:spMkLst>
        </pc:spChg>
        <pc:spChg chg="del mod">
          <ac:chgData name="Linda Broday" userId="b12daa57d9133a8e" providerId="LiveId" clId="{623404F0-D5A6-4A78-B5AA-49320B74AA22}" dt="2022-05-10T22:56:19.598" v="3637" actId="478"/>
          <ac:spMkLst>
            <pc:docMk/>
            <pc:sldMk cId="1750688946" sldId="280"/>
            <ac:spMk id="4" creationId="{00000000-0000-0000-0000-000000000000}"/>
          </ac:spMkLst>
        </pc:spChg>
        <pc:spChg chg="add del mod">
          <ac:chgData name="Linda Broday" userId="b12daa57d9133a8e" providerId="LiveId" clId="{623404F0-D5A6-4A78-B5AA-49320B74AA22}" dt="2022-05-10T22:45:05.757" v="3345" actId="478"/>
          <ac:spMkLst>
            <pc:docMk/>
            <pc:sldMk cId="1750688946" sldId="280"/>
            <ac:spMk id="8" creationId="{50B508FA-7CB5-FD52-5DD0-716CF29CB06F}"/>
          </ac:spMkLst>
        </pc:spChg>
        <pc:spChg chg="add del mod">
          <ac:chgData name="Linda Broday" userId="b12daa57d9133a8e" providerId="LiveId" clId="{623404F0-D5A6-4A78-B5AA-49320B74AA22}" dt="2022-05-10T22:53:52.744" v="3631" actId="767"/>
          <ac:spMkLst>
            <pc:docMk/>
            <pc:sldMk cId="1750688946" sldId="280"/>
            <ac:spMk id="9" creationId="{F6273CAD-5C3B-494C-255C-09ABE5CF9D11}"/>
          </ac:spMkLst>
        </pc:spChg>
        <pc:spChg chg="add mod">
          <ac:chgData name="Linda Broday" userId="b12daa57d9133a8e" providerId="LiveId" clId="{623404F0-D5A6-4A78-B5AA-49320B74AA22}" dt="2022-05-10T23:00:03.960" v="3693" actId="1076"/>
          <ac:spMkLst>
            <pc:docMk/>
            <pc:sldMk cId="1750688946" sldId="280"/>
            <ac:spMk id="12" creationId="{B5A0FF28-DD21-2EE4-098E-6C51088FB88D}"/>
          </ac:spMkLst>
        </pc:spChg>
        <pc:picChg chg="add del mod">
          <ac:chgData name="Linda Broday" userId="b12daa57d9133a8e" providerId="LiveId" clId="{623404F0-D5A6-4A78-B5AA-49320B74AA22}" dt="2022-05-10T22:45:13.661" v="3355" actId="931"/>
          <ac:picMkLst>
            <pc:docMk/>
            <pc:sldMk cId="1750688946" sldId="280"/>
            <ac:picMk id="6" creationId="{17F39573-CD69-E91D-031D-0270C2BFE389}"/>
          </ac:picMkLst>
        </pc:picChg>
        <pc:picChg chg="add mod">
          <ac:chgData name="Linda Broday" userId="b12daa57d9133a8e" providerId="LiveId" clId="{623404F0-D5A6-4A78-B5AA-49320B74AA22}" dt="2022-05-10T23:00:07.662" v="3694" actId="1076"/>
          <ac:picMkLst>
            <pc:docMk/>
            <pc:sldMk cId="1750688946" sldId="280"/>
            <ac:picMk id="11" creationId="{DA1B9EEB-D65B-6355-9B5E-B3DCB5AC227B}"/>
          </ac:picMkLst>
        </pc:picChg>
      </pc:sldChg>
      <pc:sldChg chg="addSp delSp modSp add mod ord">
        <pc:chgData name="Linda Broday" userId="b12daa57d9133a8e" providerId="LiveId" clId="{623404F0-D5A6-4A78-B5AA-49320B74AA22}" dt="2022-05-10T23:01:19.729" v="3697" actId="255"/>
        <pc:sldMkLst>
          <pc:docMk/>
          <pc:sldMk cId="565287479" sldId="281"/>
        </pc:sldMkLst>
        <pc:spChg chg="add mod">
          <ac:chgData name="Linda Broday" userId="b12daa57d9133a8e" providerId="LiveId" clId="{623404F0-D5A6-4A78-B5AA-49320B74AA22}" dt="2022-05-10T20:45:18.321" v="3247" actId="122"/>
          <ac:spMkLst>
            <pc:docMk/>
            <pc:sldMk cId="565287479" sldId="281"/>
            <ac:spMk id="8" creationId="{FBACC8E1-2AC0-EC05-CAF5-8A3DAD92F120}"/>
          </ac:spMkLst>
        </pc:spChg>
        <pc:spChg chg="add del mod">
          <ac:chgData name="Linda Broday" userId="b12daa57d9133a8e" providerId="LiveId" clId="{623404F0-D5A6-4A78-B5AA-49320B74AA22}" dt="2022-05-10T20:12:39.377" v="2194"/>
          <ac:spMkLst>
            <pc:docMk/>
            <pc:sldMk cId="565287479" sldId="281"/>
            <ac:spMk id="9" creationId="{4D20BE7D-A920-DB4E-AAEB-C4E91FF61D58}"/>
          </ac:spMkLst>
        </pc:spChg>
        <pc:spChg chg="add mod">
          <ac:chgData name="Linda Broday" userId="b12daa57d9133a8e" providerId="LiveId" clId="{623404F0-D5A6-4A78-B5AA-49320B74AA22}" dt="2022-05-10T20:18:22.560" v="2308" actId="1076"/>
          <ac:spMkLst>
            <pc:docMk/>
            <pc:sldMk cId="565287479" sldId="281"/>
            <ac:spMk id="10" creationId="{C13367B4-E4D4-6660-149D-ACD8ED90AD9A}"/>
          </ac:spMkLst>
        </pc:spChg>
        <pc:spChg chg="add del mod">
          <ac:chgData name="Linda Broday" userId="b12daa57d9133a8e" providerId="LiveId" clId="{623404F0-D5A6-4A78-B5AA-49320B74AA22}" dt="2022-05-10T20:17:34.451" v="2261" actId="478"/>
          <ac:spMkLst>
            <pc:docMk/>
            <pc:sldMk cId="565287479" sldId="281"/>
            <ac:spMk id="11" creationId="{B64598B1-374D-808D-D86F-AD0C3494B7DE}"/>
          </ac:spMkLst>
        </pc:spChg>
        <pc:spChg chg="add mod">
          <ac:chgData name="Linda Broday" userId="b12daa57d9133a8e" providerId="LiveId" clId="{623404F0-D5A6-4A78-B5AA-49320B74AA22}" dt="2022-05-10T23:01:19.729" v="3697" actId="255"/>
          <ac:spMkLst>
            <pc:docMk/>
            <pc:sldMk cId="565287479" sldId="281"/>
            <ac:spMk id="12" creationId="{C1C75763-191D-2311-74A0-B42A276B0D90}"/>
          </ac:spMkLst>
        </pc:spChg>
        <pc:picChg chg="add mod">
          <ac:chgData name="Linda Broday" userId="b12daa57d9133a8e" providerId="LiveId" clId="{623404F0-D5A6-4A78-B5AA-49320B74AA22}" dt="2022-05-10T20:10:05.101" v="2158" actId="14100"/>
          <ac:picMkLst>
            <pc:docMk/>
            <pc:sldMk cId="565287479" sldId="281"/>
            <ac:picMk id="3" creationId="{9B5BC910-183F-C843-75C4-877CF57DBC0B}"/>
          </ac:picMkLst>
        </pc:picChg>
        <pc:picChg chg="add del mod">
          <ac:chgData name="Linda Broday" userId="b12daa57d9133a8e" providerId="LiveId" clId="{623404F0-D5A6-4A78-B5AA-49320B74AA22}" dt="2022-05-10T14:16:04.214" v="1311" actId="478"/>
          <ac:picMkLst>
            <pc:docMk/>
            <pc:sldMk cId="565287479" sldId="281"/>
            <ac:picMk id="5" creationId="{6E250B3C-44BD-0A60-1BD7-277D783CA096}"/>
          </ac:picMkLst>
        </pc:picChg>
        <pc:picChg chg="add mod">
          <ac:chgData name="Linda Broday" userId="b12daa57d9133a8e" providerId="LiveId" clId="{623404F0-D5A6-4A78-B5AA-49320B74AA22}" dt="2022-05-10T14:16:28.782" v="1315" actId="14100"/>
          <ac:picMkLst>
            <pc:docMk/>
            <pc:sldMk cId="565287479" sldId="281"/>
            <ac:picMk id="7" creationId="{82B216EF-EC2F-A8B2-5DE1-163C400EB62C}"/>
          </ac:picMkLst>
        </pc:picChg>
      </pc:sldChg>
      <pc:sldChg chg="del">
        <pc:chgData name="Linda Broday" userId="b12daa57d9133a8e" providerId="LiveId" clId="{623404F0-D5A6-4A78-B5AA-49320B74AA22}" dt="2022-05-09T22:54:07.107" v="1196" actId="2696"/>
        <pc:sldMkLst>
          <pc:docMk/>
          <pc:sldMk cId="3347619229" sldId="281"/>
        </pc:sldMkLst>
      </pc:sldChg>
      <pc:sldChg chg="addSp modSp add mod setBg">
        <pc:chgData name="Linda Broday" userId="b12daa57d9133a8e" providerId="LiveId" clId="{623404F0-D5A6-4A78-B5AA-49320B74AA22}" dt="2022-05-10T23:02:53.820" v="3722" actId="1076"/>
        <pc:sldMkLst>
          <pc:docMk/>
          <pc:sldMk cId="4086087609" sldId="282"/>
        </pc:sldMkLst>
        <pc:spChg chg="add mod">
          <ac:chgData name="Linda Broday" userId="b12daa57d9133a8e" providerId="LiveId" clId="{623404F0-D5A6-4A78-B5AA-49320B74AA22}" dt="2022-05-10T23:02:53.820" v="3722" actId="1076"/>
          <ac:spMkLst>
            <pc:docMk/>
            <pc:sldMk cId="4086087609" sldId="282"/>
            <ac:spMk id="4" creationId="{38385790-6BDD-F557-D989-A954072F72E7}"/>
          </ac:spMkLst>
        </pc:spChg>
        <pc:picChg chg="add mod">
          <ac:chgData name="Linda Broday" userId="b12daa57d9133a8e" providerId="LiveId" clId="{623404F0-D5A6-4A78-B5AA-49320B74AA22}" dt="2022-05-10T14:18:24.967" v="1323" actId="1366"/>
          <ac:picMkLst>
            <pc:docMk/>
            <pc:sldMk cId="4086087609" sldId="282"/>
            <ac:picMk id="3" creationId="{DBE798E1-CF71-7B11-5637-65D534DE99DA}"/>
          </ac:picMkLst>
        </pc:picChg>
        <pc:picChg chg="add mod">
          <ac:chgData name="Linda Broday" userId="b12daa57d9133a8e" providerId="LiveId" clId="{623404F0-D5A6-4A78-B5AA-49320B74AA22}" dt="2022-05-10T22:38:53.696" v="3330" actId="1076"/>
          <ac:picMkLst>
            <pc:docMk/>
            <pc:sldMk cId="4086087609" sldId="282"/>
            <ac:picMk id="5" creationId="{2DA54B6E-3341-0A6F-D8BF-B166EBD037D7}"/>
          </ac:picMkLst>
        </pc:picChg>
      </pc:sldChg>
      <pc:sldChg chg="addSp delSp modSp add mod ord">
        <pc:chgData name="Linda Broday" userId="b12daa57d9133a8e" providerId="LiveId" clId="{623404F0-D5A6-4A78-B5AA-49320B74AA22}" dt="2022-05-10T22:33:47.800" v="3309" actId="14100"/>
        <pc:sldMkLst>
          <pc:docMk/>
          <pc:sldMk cId="1323960615" sldId="283"/>
        </pc:sldMkLst>
        <pc:spChg chg="add mod">
          <ac:chgData name="Linda Broday" userId="b12daa57d9133a8e" providerId="LiveId" clId="{623404F0-D5A6-4A78-B5AA-49320B74AA22}" dt="2022-05-10T20:34:47.703" v="2837" actId="1076"/>
          <ac:spMkLst>
            <pc:docMk/>
            <pc:sldMk cId="1323960615" sldId="283"/>
            <ac:spMk id="2" creationId="{FA283F7A-F17B-278F-9ADC-BFAE260579DC}"/>
          </ac:spMkLst>
        </pc:spChg>
        <pc:spChg chg="add del mod">
          <ac:chgData name="Linda Broday" userId="b12daa57d9133a8e" providerId="LiveId" clId="{623404F0-D5A6-4A78-B5AA-49320B74AA22}" dt="2022-05-10T20:33:16.212" v="2828" actId="767"/>
          <ac:spMkLst>
            <pc:docMk/>
            <pc:sldMk cId="1323960615" sldId="283"/>
            <ac:spMk id="4" creationId="{E161A03D-2D5C-B74C-1817-FE11458812EC}"/>
          </ac:spMkLst>
        </pc:spChg>
        <pc:spChg chg="add mod">
          <ac:chgData name="Linda Broday" userId="b12daa57d9133a8e" providerId="LiveId" clId="{623404F0-D5A6-4A78-B5AA-49320B74AA22}" dt="2022-05-10T22:32:17.745" v="3305" actId="1076"/>
          <ac:spMkLst>
            <pc:docMk/>
            <pc:sldMk cId="1323960615" sldId="283"/>
            <ac:spMk id="5" creationId="{3CC2B5D5-BEB5-070D-9BAC-F67772D0951A}"/>
          </ac:spMkLst>
        </pc:spChg>
        <pc:spChg chg="add mod">
          <ac:chgData name="Linda Broday" userId="b12daa57d9133a8e" providerId="LiveId" clId="{623404F0-D5A6-4A78-B5AA-49320B74AA22}" dt="2022-05-10T22:33:47.800" v="3309" actId="14100"/>
          <ac:spMkLst>
            <pc:docMk/>
            <pc:sldMk cId="1323960615" sldId="283"/>
            <ac:spMk id="6" creationId="{96DA0E51-E731-7CC1-DF4F-FFB0EA33202F}"/>
          </ac:spMkLst>
        </pc:spChg>
      </pc:sldChg>
      <pc:sldChg chg="addSp delSp modSp add mod">
        <pc:chgData name="Linda Broday" userId="b12daa57d9133a8e" providerId="LiveId" clId="{623404F0-D5A6-4A78-B5AA-49320B74AA22}" dt="2022-05-10T17:56:44.950" v="1957" actId="1076"/>
        <pc:sldMkLst>
          <pc:docMk/>
          <pc:sldMk cId="3136961777" sldId="284"/>
        </pc:sldMkLst>
        <pc:spChg chg="mod">
          <ac:chgData name="Linda Broday" userId="b12daa57d9133a8e" providerId="LiveId" clId="{623404F0-D5A6-4A78-B5AA-49320B74AA22}" dt="2022-05-10T17:56:39.794" v="1956" actId="14100"/>
          <ac:spMkLst>
            <pc:docMk/>
            <pc:sldMk cId="3136961777" sldId="284"/>
            <ac:spMk id="2" creationId="{00000000-0000-0000-0000-000000000000}"/>
          </ac:spMkLst>
        </pc:spChg>
        <pc:spChg chg="del mod">
          <ac:chgData name="Linda Broday" userId="b12daa57d9133a8e" providerId="LiveId" clId="{623404F0-D5A6-4A78-B5AA-49320B74AA22}" dt="2022-05-10T17:54:53.529" v="1943" actId="478"/>
          <ac:spMkLst>
            <pc:docMk/>
            <pc:sldMk cId="3136961777" sldId="284"/>
            <ac:spMk id="3" creationId="{2CC720B9-8638-02B1-5ECC-241FCECE9E69}"/>
          </ac:spMkLst>
        </pc:spChg>
        <pc:spChg chg="mod">
          <ac:chgData name="Linda Broday" userId="b12daa57d9133a8e" providerId="LiveId" clId="{623404F0-D5A6-4A78-B5AA-49320B74AA22}" dt="2022-05-10T17:56:17.494" v="1952" actId="1076"/>
          <ac:spMkLst>
            <pc:docMk/>
            <pc:sldMk cId="3136961777" sldId="284"/>
            <ac:spMk id="4" creationId="{09CFA93D-A94A-3166-CD13-BEDFC7C972BB}"/>
          </ac:spMkLst>
        </pc:spChg>
        <pc:spChg chg="add del mod">
          <ac:chgData name="Linda Broday" userId="b12daa57d9133a8e" providerId="LiveId" clId="{623404F0-D5A6-4A78-B5AA-49320B74AA22}" dt="2022-05-10T17:53:01.024" v="1938" actId="478"/>
          <ac:spMkLst>
            <pc:docMk/>
            <pc:sldMk cId="3136961777" sldId="284"/>
            <ac:spMk id="5" creationId="{7A4626BA-A5B9-4226-137C-10C0B458EDCF}"/>
          </ac:spMkLst>
        </pc:spChg>
        <pc:picChg chg="del">
          <ac:chgData name="Linda Broday" userId="b12daa57d9133a8e" providerId="LiveId" clId="{623404F0-D5A6-4A78-B5AA-49320B74AA22}" dt="2022-05-10T14:35:50.528" v="1483" actId="478"/>
          <ac:picMkLst>
            <pc:docMk/>
            <pc:sldMk cId="3136961777" sldId="284"/>
            <ac:picMk id="6" creationId="{1A094F3A-2521-D067-269C-61445DAEC69D}"/>
          </ac:picMkLst>
        </pc:picChg>
        <pc:picChg chg="add mod">
          <ac:chgData name="Linda Broday" userId="b12daa57d9133a8e" providerId="LiveId" clId="{623404F0-D5A6-4A78-B5AA-49320B74AA22}" dt="2022-05-10T17:56:44.950" v="1957" actId="1076"/>
          <ac:picMkLst>
            <pc:docMk/>
            <pc:sldMk cId="3136961777" sldId="284"/>
            <ac:picMk id="8" creationId="{7618956D-AB5C-C16E-3241-47885124A640}"/>
          </ac:picMkLst>
        </pc:picChg>
      </pc:sldChg>
      <pc:sldMasterChg chg="modTransition modSldLayout">
        <pc:chgData name="Linda Broday" userId="b12daa57d9133a8e" providerId="LiveId" clId="{623404F0-D5A6-4A78-B5AA-49320B74AA22}" dt="2022-05-10T23:10:54.762" v="3824"/>
        <pc:sldMasterMkLst>
          <pc:docMk/>
          <pc:sldMasterMk cId="2254535297" sldId="2147483680"/>
        </pc:sldMasterMkLst>
        <pc:sldLayoutChg chg="modTransition">
          <pc:chgData name="Linda Broday" userId="b12daa57d9133a8e" providerId="LiveId" clId="{623404F0-D5A6-4A78-B5AA-49320B74AA22}" dt="2022-05-10T23:10:54.762" v="3824"/>
          <pc:sldLayoutMkLst>
            <pc:docMk/>
            <pc:sldMasterMk cId="2254535297" sldId="2147483680"/>
            <pc:sldLayoutMk cId="985913862" sldId="2147483681"/>
          </pc:sldLayoutMkLst>
        </pc:sldLayoutChg>
        <pc:sldLayoutChg chg="modTransition">
          <pc:chgData name="Linda Broday" userId="b12daa57d9133a8e" providerId="LiveId" clId="{623404F0-D5A6-4A78-B5AA-49320B74AA22}" dt="2022-05-10T23:10:54.762" v="3824"/>
          <pc:sldLayoutMkLst>
            <pc:docMk/>
            <pc:sldMasterMk cId="2254535297" sldId="2147483680"/>
            <pc:sldLayoutMk cId="407668400" sldId="2147483682"/>
          </pc:sldLayoutMkLst>
        </pc:sldLayoutChg>
        <pc:sldLayoutChg chg="modTransition">
          <pc:chgData name="Linda Broday" userId="b12daa57d9133a8e" providerId="LiveId" clId="{623404F0-D5A6-4A78-B5AA-49320B74AA22}" dt="2022-05-10T23:10:54.762" v="3824"/>
          <pc:sldLayoutMkLst>
            <pc:docMk/>
            <pc:sldMasterMk cId="2254535297" sldId="2147483680"/>
            <pc:sldLayoutMk cId="2194379210" sldId="2147483683"/>
          </pc:sldLayoutMkLst>
        </pc:sldLayoutChg>
        <pc:sldLayoutChg chg="modTransition">
          <pc:chgData name="Linda Broday" userId="b12daa57d9133a8e" providerId="LiveId" clId="{623404F0-D5A6-4A78-B5AA-49320B74AA22}" dt="2022-05-10T23:10:54.762" v="3824"/>
          <pc:sldLayoutMkLst>
            <pc:docMk/>
            <pc:sldMasterMk cId="2254535297" sldId="2147483680"/>
            <pc:sldLayoutMk cId="4055989310" sldId="2147483684"/>
          </pc:sldLayoutMkLst>
        </pc:sldLayoutChg>
        <pc:sldLayoutChg chg="modTransition">
          <pc:chgData name="Linda Broday" userId="b12daa57d9133a8e" providerId="LiveId" clId="{623404F0-D5A6-4A78-B5AA-49320B74AA22}" dt="2022-05-10T23:10:54.762" v="3824"/>
          <pc:sldLayoutMkLst>
            <pc:docMk/>
            <pc:sldMasterMk cId="2254535297" sldId="2147483680"/>
            <pc:sldLayoutMk cId="1937946574" sldId="2147483685"/>
          </pc:sldLayoutMkLst>
        </pc:sldLayoutChg>
        <pc:sldLayoutChg chg="modTransition">
          <pc:chgData name="Linda Broday" userId="b12daa57d9133a8e" providerId="LiveId" clId="{623404F0-D5A6-4A78-B5AA-49320B74AA22}" dt="2022-05-10T23:10:54.762" v="3824"/>
          <pc:sldLayoutMkLst>
            <pc:docMk/>
            <pc:sldMasterMk cId="2254535297" sldId="2147483680"/>
            <pc:sldLayoutMk cId="1439523744" sldId="2147483686"/>
          </pc:sldLayoutMkLst>
        </pc:sldLayoutChg>
        <pc:sldLayoutChg chg="modTransition">
          <pc:chgData name="Linda Broday" userId="b12daa57d9133a8e" providerId="LiveId" clId="{623404F0-D5A6-4A78-B5AA-49320B74AA22}" dt="2022-05-10T23:10:54.762" v="3824"/>
          <pc:sldLayoutMkLst>
            <pc:docMk/>
            <pc:sldMasterMk cId="2254535297" sldId="2147483680"/>
            <pc:sldLayoutMk cId="3194876801" sldId="2147483687"/>
          </pc:sldLayoutMkLst>
        </pc:sldLayoutChg>
        <pc:sldLayoutChg chg="modTransition">
          <pc:chgData name="Linda Broday" userId="b12daa57d9133a8e" providerId="LiveId" clId="{623404F0-D5A6-4A78-B5AA-49320B74AA22}" dt="2022-05-10T23:10:54.762" v="3824"/>
          <pc:sldLayoutMkLst>
            <pc:docMk/>
            <pc:sldMasterMk cId="2254535297" sldId="2147483680"/>
            <pc:sldLayoutMk cId="3043469340" sldId="2147483688"/>
          </pc:sldLayoutMkLst>
        </pc:sldLayoutChg>
        <pc:sldLayoutChg chg="modTransition">
          <pc:chgData name="Linda Broday" userId="b12daa57d9133a8e" providerId="LiveId" clId="{623404F0-D5A6-4A78-B5AA-49320B74AA22}" dt="2022-05-10T23:10:54.762" v="3824"/>
          <pc:sldLayoutMkLst>
            <pc:docMk/>
            <pc:sldMasterMk cId="2254535297" sldId="2147483680"/>
            <pc:sldLayoutMk cId="2903296266" sldId="2147483689"/>
          </pc:sldLayoutMkLst>
        </pc:sldLayoutChg>
        <pc:sldLayoutChg chg="modTransition">
          <pc:chgData name="Linda Broday" userId="b12daa57d9133a8e" providerId="LiveId" clId="{623404F0-D5A6-4A78-B5AA-49320B74AA22}" dt="2022-05-10T23:10:54.762" v="3824"/>
          <pc:sldLayoutMkLst>
            <pc:docMk/>
            <pc:sldMasterMk cId="2254535297" sldId="2147483680"/>
            <pc:sldLayoutMk cId="2680534965" sldId="2147483696"/>
          </pc:sldLayoutMkLst>
        </pc:sldLayoutChg>
        <pc:sldLayoutChg chg="modTransition">
          <pc:chgData name="Linda Broday" userId="b12daa57d9133a8e" providerId="LiveId" clId="{623404F0-D5A6-4A78-B5AA-49320B74AA22}" dt="2022-05-10T23:10:54.762" v="3824"/>
          <pc:sldLayoutMkLst>
            <pc:docMk/>
            <pc:sldMasterMk cId="2254535297" sldId="2147483680"/>
            <pc:sldLayoutMk cId="2018068273" sldId="2147483697"/>
          </pc:sldLayoutMkLst>
        </pc:sldLayoutChg>
      </pc:sldMasterChg>
      <pc:sldMasterChg chg="modTransition modSldLayout">
        <pc:chgData name="Linda Broday" userId="b12daa57d9133a8e" providerId="LiveId" clId="{623404F0-D5A6-4A78-B5AA-49320B74AA22}" dt="2022-05-10T23:09:38.186" v="3820"/>
        <pc:sldMasterMkLst>
          <pc:docMk/>
          <pc:sldMasterMk cId="3789541793" sldId="2147483680"/>
        </pc:sldMasterMkLst>
        <pc:sldLayoutChg chg="modTransition">
          <pc:chgData name="Linda Broday" userId="b12daa57d9133a8e" providerId="LiveId" clId="{623404F0-D5A6-4A78-B5AA-49320B74AA22}" dt="2022-05-10T23:09:38.186" v="3820"/>
          <pc:sldLayoutMkLst>
            <pc:docMk/>
            <pc:sldMasterMk cId="3789541793" sldId="2147483680"/>
            <pc:sldLayoutMk cId="3155120863" sldId="2147483681"/>
          </pc:sldLayoutMkLst>
        </pc:sldLayoutChg>
        <pc:sldLayoutChg chg="modTransition">
          <pc:chgData name="Linda Broday" userId="b12daa57d9133a8e" providerId="LiveId" clId="{623404F0-D5A6-4A78-B5AA-49320B74AA22}" dt="2022-05-10T23:09:38.186" v="3820"/>
          <pc:sldLayoutMkLst>
            <pc:docMk/>
            <pc:sldMasterMk cId="3789541793" sldId="2147483680"/>
            <pc:sldLayoutMk cId="3203529938" sldId="2147483682"/>
          </pc:sldLayoutMkLst>
        </pc:sldLayoutChg>
        <pc:sldLayoutChg chg="modTransition">
          <pc:chgData name="Linda Broday" userId="b12daa57d9133a8e" providerId="LiveId" clId="{623404F0-D5A6-4A78-B5AA-49320B74AA22}" dt="2022-05-10T23:09:38.186" v="3820"/>
          <pc:sldLayoutMkLst>
            <pc:docMk/>
            <pc:sldMasterMk cId="3789541793" sldId="2147483680"/>
            <pc:sldLayoutMk cId="3954100279" sldId="2147483683"/>
          </pc:sldLayoutMkLst>
        </pc:sldLayoutChg>
        <pc:sldLayoutChg chg="modTransition">
          <pc:chgData name="Linda Broday" userId="b12daa57d9133a8e" providerId="LiveId" clId="{623404F0-D5A6-4A78-B5AA-49320B74AA22}" dt="2022-05-10T23:09:38.186" v="3820"/>
          <pc:sldLayoutMkLst>
            <pc:docMk/>
            <pc:sldMasterMk cId="3789541793" sldId="2147483680"/>
            <pc:sldLayoutMk cId="1202947306" sldId="2147483684"/>
          </pc:sldLayoutMkLst>
        </pc:sldLayoutChg>
        <pc:sldLayoutChg chg="modTransition">
          <pc:chgData name="Linda Broday" userId="b12daa57d9133a8e" providerId="LiveId" clId="{623404F0-D5A6-4A78-B5AA-49320B74AA22}" dt="2022-05-10T23:09:38.186" v="3820"/>
          <pc:sldLayoutMkLst>
            <pc:docMk/>
            <pc:sldMasterMk cId="3789541793" sldId="2147483680"/>
            <pc:sldLayoutMk cId="1123503653" sldId="2147483685"/>
          </pc:sldLayoutMkLst>
        </pc:sldLayoutChg>
        <pc:sldLayoutChg chg="modTransition">
          <pc:chgData name="Linda Broday" userId="b12daa57d9133a8e" providerId="LiveId" clId="{623404F0-D5A6-4A78-B5AA-49320B74AA22}" dt="2022-05-10T23:09:38.186" v="3820"/>
          <pc:sldLayoutMkLst>
            <pc:docMk/>
            <pc:sldMasterMk cId="3789541793" sldId="2147483680"/>
            <pc:sldLayoutMk cId="1753265362" sldId="2147483686"/>
          </pc:sldLayoutMkLst>
        </pc:sldLayoutChg>
        <pc:sldLayoutChg chg="modTransition">
          <pc:chgData name="Linda Broday" userId="b12daa57d9133a8e" providerId="LiveId" clId="{623404F0-D5A6-4A78-B5AA-49320B74AA22}" dt="2022-05-10T23:09:38.186" v="3820"/>
          <pc:sldLayoutMkLst>
            <pc:docMk/>
            <pc:sldMasterMk cId="3789541793" sldId="2147483680"/>
            <pc:sldLayoutMk cId="1338093519" sldId="2147483687"/>
          </pc:sldLayoutMkLst>
        </pc:sldLayoutChg>
        <pc:sldLayoutChg chg="modTransition">
          <pc:chgData name="Linda Broday" userId="b12daa57d9133a8e" providerId="LiveId" clId="{623404F0-D5A6-4A78-B5AA-49320B74AA22}" dt="2022-05-10T23:09:38.186" v="3820"/>
          <pc:sldLayoutMkLst>
            <pc:docMk/>
            <pc:sldMasterMk cId="3789541793" sldId="2147483680"/>
            <pc:sldLayoutMk cId="3536627550" sldId="2147483688"/>
          </pc:sldLayoutMkLst>
        </pc:sldLayoutChg>
        <pc:sldLayoutChg chg="modTransition">
          <pc:chgData name="Linda Broday" userId="b12daa57d9133a8e" providerId="LiveId" clId="{623404F0-D5A6-4A78-B5AA-49320B74AA22}" dt="2022-05-10T23:09:38.186" v="3820"/>
          <pc:sldLayoutMkLst>
            <pc:docMk/>
            <pc:sldMasterMk cId="3789541793" sldId="2147483680"/>
            <pc:sldLayoutMk cId="2635433213" sldId="2147483689"/>
          </pc:sldLayoutMkLst>
        </pc:sldLayoutChg>
        <pc:sldLayoutChg chg="modTransition">
          <pc:chgData name="Linda Broday" userId="b12daa57d9133a8e" providerId="LiveId" clId="{623404F0-D5A6-4A78-B5AA-49320B74AA22}" dt="2022-05-10T23:09:38.186" v="3820"/>
          <pc:sldLayoutMkLst>
            <pc:docMk/>
            <pc:sldMasterMk cId="3789541793" sldId="2147483680"/>
            <pc:sldLayoutMk cId="3222063961" sldId="2147483696"/>
          </pc:sldLayoutMkLst>
        </pc:sldLayoutChg>
        <pc:sldLayoutChg chg="modTransition">
          <pc:chgData name="Linda Broday" userId="b12daa57d9133a8e" providerId="LiveId" clId="{623404F0-D5A6-4A78-B5AA-49320B74AA22}" dt="2022-05-10T23:09:38.186" v="3820"/>
          <pc:sldLayoutMkLst>
            <pc:docMk/>
            <pc:sldMasterMk cId="3789541793" sldId="2147483680"/>
            <pc:sldLayoutMk cId="4047212388" sldId="214748369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5/10/2022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5/10/2022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9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5/10/2022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5/10/2022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5/10/2022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5/10/2022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5/10/2022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5/10/2022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5/10/2022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5/10/2022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5/10/2022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012" y="1219200"/>
            <a:ext cx="7643945" cy="1981199"/>
          </a:xfrm>
        </p:spPr>
        <p:txBody>
          <a:bodyPr/>
          <a:lstStyle/>
          <a:p>
            <a:r>
              <a:rPr lang="en-US" dirty="0"/>
              <a:t>Love ‘</a:t>
            </a:r>
            <a:r>
              <a:rPr lang="en-US" dirty="0" err="1"/>
              <a:t>em</a:t>
            </a:r>
            <a:r>
              <a:rPr lang="en-US" dirty="0"/>
              <a:t> or Hate ‘</a:t>
            </a:r>
            <a:r>
              <a:rPr lang="en-US" dirty="0" err="1"/>
              <a:t>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8012" y="3373451"/>
            <a:ext cx="7008574" cy="12446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But Make a Reader Care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aser&#10;&#10;Description automatically generated">
            <a:extLst>
              <a:ext uri="{FF2B5EF4-FFF2-40B4-BE49-F238E27FC236}">
                <a16:creationId xmlns:a16="http://schemas.microsoft.com/office/drawing/2014/main" id="{DBE798E1-CF71-7B11-5637-65D534DE99DA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28009" y="2460876"/>
            <a:ext cx="6486486" cy="16432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385790-6BDD-F557-D989-A954072F72E7}"/>
              </a:ext>
            </a:extLst>
          </p:cNvPr>
          <p:cNvSpPr txBox="1"/>
          <p:nvPr/>
        </p:nvSpPr>
        <p:spPr>
          <a:xfrm>
            <a:off x="1973039" y="2405334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When a character is at the absolute lowest, what is the first thing he/she does differently?</a:t>
            </a:r>
          </a:p>
        </p:txBody>
      </p:sp>
      <p:pic>
        <p:nvPicPr>
          <p:cNvPr id="5" name="Picture 4" descr="A picture containing laser&#10;&#10;Description automatically generated">
            <a:extLst>
              <a:ext uri="{FF2B5EF4-FFF2-40B4-BE49-F238E27FC236}">
                <a16:creationId xmlns:a16="http://schemas.microsoft.com/office/drawing/2014/main" id="{2DA54B6E-3341-0A6F-D8BF-B166EBD037D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43018" y="2495060"/>
            <a:ext cx="6486486" cy="164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9146B7-5101-9461-A553-5D819ED65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90012" y="3238500"/>
            <a:ext cx="571500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A6DDA8-8C07-F0F6-3978-4FBB2E630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16187" y="3149600"/>
            <a:ext cx="5715000" cy="381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41CBEF-15E8-E26C-CE36-32EB5A15964C}"/>
              </a:ext>
            </a:extLst>
          </p:cNvPr>
          <p:cNvSpPr/>
          <p:nvPr/>
        </p:nvSpPr>
        <p:spPr>
          <a:xfrm>
            <a:off x="1865313" y="1752600"/>
            <a:ext cx="8458199" cy="158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Emotion is finding the right balance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between Drama and Reality</a:t>
            </a:r>
          </a:p>
        </p:txBody>
      </p:sp>
      <p:pic>
        <p:nvPicPr>
          <p:cNvPr id="10" name="Picture 9" descr="A cat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BD72618F-21EA-2F95-99BD-B28D22AC0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358" y="3748788"/>
            <a:ext cx="4056698" cy="278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12" y="2590800"/>
            <a:ext cx="8610600" cy="1296987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What are your emotional </a:t>
            </a:r>
          </a:p>
          <a:p>
            <a:pPr algn="ctr"/>
            <a:r>
              <a:rPr lang="en-US" sz="4400" b="1" dirty="0"/>
              <a:t>triggers?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3712" y="457200"/>
            <a:ext cx="11201400" cy="1397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What is one thing that EVERYONE WANTS?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113212" y="2209800"/>
            <a:ext cx="5715000" cy="384925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Fancy cars</a:t>
            </a:r>
          </a:p>
          <a:p>
            <a:r>
              <a:rPr lang="en-US" sz="3200" dirty="0"/>
              <a:t>Luxurious Houses</a:t>
            </a:r>
          </a:p>
          <a:p>
            <a:r>
              <a:rPr lang="en-US" sz="3200" dirty="0"/>
              <a:t>Lots of Money</a:t>
            </a:r>
          </a:p>
          <a:p>
            <a:r>
              <a:rPr lang="en-US" sz="3200" dirty="0"/>
              <a:t>High Paying Job</a:t>
            </a:r>
          </a:p>
          <a:p>
            <a:r>
              <a:rPr lang="en-US" sz="3200" dirty="0"/>
              <a:t>European Vacations</a:t>
            </a:r>
          </a:p>
          <a:p>
            <a:r>
              <a:rPr lang="en-US" sz="3200" dirty="0"/>
              <a:t>More Time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3" name="Picture 2" descr="A close up of a clock&#10;&#10;Description automatically generated with low confidence">
            <a:extLst>
              <a:ext uri="{FF2B5EF4-FFF2-40B4-BE49-F238E27FC236}">
                <a16:creationId xmlns:a16="http://schemas.microsoft.com/office/drawing/2014/main" id="{27332034-18A4-A0BE-C940-11E0BC50B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4495799"/>
            <a:ext cx="3135664" cy="186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Emotion anchors us to life, connects us to our inner core.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410E818-26C9-C1B3-03E5-1F9E5A72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369" y="1605961"/>
            <a:ext cx="5562600" cy="426301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Emotion stems from: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5C010-B773-FB90-8293-FF6C6AC9E6D1}"/>
              </a:ext>
            </a:extLst>
          </p:cNvPr>
          <p:cNvSpPr/>
          <p:nvPr/>
        </p:nvSpPr>
        <p:spPr>
          <a:xfrm>
            <a:off x="3198812" y="2221584"/>
            <a:ext cx="5867400" cy="50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Darkest Fears – Buried Rage - Injustice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8F367B-416F-0099-8BB7-0EE85177804B}"/>
              </a:ext>
            </a:extLst>
          </p:cNvPr>
          <p:cNvSpPr/>
          <p:nvPr/>
        </p:nvSpPr>
        <p:spPr>
          <a:xfrm>
            <a:off x="4612700" y="2957068"/>
            <a:ext cx="3201169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Deepest Longings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3A062D-0896-04BE-0A46-C7953FAB7CC3}"/>
              </a:ext>
            </a:extLst>
          </p:cNvPr>
          <p:cNvSpPr/>
          <p:nvPr/>
        </p:nvSpPr>
        <p:spPr>
          <a:xfrm>
            <a:off x="4613469" y="3697404"/>
            <a:ext cx="3200400" cy="490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Secrets Kept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44B829-B2AF-75AF-16F4-F4F1AFB056B2}"/>
              </a:ext>
            </a:extLst>
          </p:cNvPr>
          <p:cNvSpPr/>
          <p:nvPr/>
        </p:nvSpPr>
        <p:spPr>
          <a:xfrm>
            <a:off x="4037012" y="4320381"/>
            <a:ext cx="449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Passion – Unhealed Wounds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61C66D-823E-BEA8-9F9E-3DA9B1E094C8}"/>
              </a:ext>
            </a:extLst>
          </p:cNvPr>
          <p:cNvSpPr/>
          <p:nvPr/>
        </p:nvSpPr>
        <p:spPr>
          <a:xfrm>
            <a:off x="4037012" y="5030132"/>
            <a:ext cx="4495800" cy="54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Wrong Decision That Costs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0CB644-B06E-F0D3-2683-1F8760AD3C84}"/>
              </a:ext>
            </a:extLst>
          </p:cNvPr>
          <p:cNvSpPr/>
          <p:nvPr/>
        </p:nvSpPr>
        <p:spPr>
          <a:xfrm>
            <a:off x="1370012" y="5785788"/>
            <a:ext cx="10058400" cy="6988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Emotion is the key that unlocks everything inside us.</a:t>
            </a:r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457200"/>
            <a:ext cx="10515600" cy="990600"/>
          </a:xfrm>
        </p:spPr>
        <p:txBody>
          <a:bodyPr/>
          <a:lstStyle/>
          <a:p>
            <a:r>
              <a:rPr lang="en-US" b="1" dirty="0"/>
              <a:t>So How Do We Make a Reader Care?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20B9-8638-02B1-5ECC-241FCECE9E69}"/>
              </a:ext>
            </a:extLst>
          </p:cNvPr>
          <p:cNvSpPr txBox="1"/>
          <p:nvPr/>
        </p:nvSpPr>
        <p:spPr>
          <a:xfrm>
            <a:off x="2212413" y="2111596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 THEME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FA93D-A94A-3166-CD13-BEDFC7C972BB}"/>
              </a:ext>
            </a:extLst>
          </p:cNvPr>
          <p:cNvSpPr txBox="1"/>
          <p:nvPr/>
        </p:nvSpPr>
        <p:spPr>
          <a:xfrm>
            <a:off x="1751012" y="2917128"/>
            <a:ext cx="472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	Metaphor</a:t>
            </a:r>
          </a:p>
          <a:p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	Simile</a:t>
            </a:r>
          </a:p>
          <a:p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	Parallels</a:t>
            </a:r>
          </a:p>
          <a:p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	Dialogue</a:t>
            </a:r>
          </a:p>
          <a:p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	Physical Response</a:t>
            </a:r>
          </a:p>
          <a:p>
            <a:pPr algn="ctr"/>
            <a:endParaRPr lang="en-US" sz="28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	CONFLICT</a:t>
            </a: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1A094F3A-2521-D067-269C-61445DAEC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96" y="2514600"/>
            <a:ext cx="482329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012" y="461236"/>
            <a:ext cx="6805427" cy="5892800"/>
          </a:xfrm>
          <a:gradFill>
            <a:gsLst>
              <a:gs pos="1000">
                <a:schemeClr val="accent4"/>
              </a:gs>
              <a:gs pos="7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/>
              <a:t>START WITH GOOD BASICS</a:t>
            </a:r>
          </a:p>
          <a:p>
            <a:pPr marL="0" indent="0" algn="ctr">
              <a:buNone/>
            </a:pPr>
            <a:r>
              <a:rPr lang="en-US" b="1" dirty="0"/>
              <a:t>Strong Verbs that draw pictures</a:t>
            </a:r>
          </a:p>
          <a:p>
            <a:pPr marL="0" indent="0" algn="ctr">
              <a:buNone/>
            </a:pPr>
            <a:r>
              <a:rPr lang="en-US" b="1" dirty="0"/>
              <a:t>Avoid Passive Writing</a:t>
            </a:r>
          </a:p>
          <a:p>
            <a:pPr marL="0" indent="0" algn="ctr">
              <a:buNone/>
            </a:pPr>
            <a:r>
              <a:rPr lang="en-US" b="1" dirty="0"/>
              <a:t>Cut Words that tell us Nothing</a:t>
            </a:r>
          </a:p>
          <a:p>
            <a:pPr marL="0" indent="0" algn="ctr">
              <a:buNone/>
            </a:pPr>
            <a:r>
              <a:rPr lang="en-US" b="1" dirty="0"/>
              <a:t>Avoid Ambiguity</a:t>
            </a:r>
          </a:p>
          <a:p>
            <a:pPr marL="0" indent="0" algn="ctr">
              <a:buNone/>
            </a:pPr>
            <a:r>
              <a:rPr lang="en-US" b="1" dirty="0"/>
              <a:t>Effective Dialogue</a:t>
            </a:r>
          </a:p>
          <a:p>
            <a:pPr marL="0" indent="0" algn="ctr">
              <a:buNone/>
            </a:pPr>
            <a:r>
              <a:rPr lang="en-US" b="1" dirty="0"/>
              <a:t>Cut Deadwood</a:t>
            </a:r>
          </a:p>
          <a:p>
            <a:pPr marL="0" indent="0" algn="ctr">
              <a:buNone/>
            </a:pPr>
            <a:r>
              <a:rPr lang="en-US" b="1" dirty="0"/>
              <a:t>Strong Hooks</a:t>
            </a:r>
          </a:p>
        </p:txBody>
      </p:sp>
      <p:pic>
        <p:nvPicPr>
          <p:cNvPr id="11" name="Picture 10" descr="A picture containing outdoor, ground, mammal, cow&#10;&#10;Description automatically generated">
            <a:extLst>
              <a:ext uri="{FF2B5EF4-FFF2-40B4-BE49-F238E27FC236}">
                <a16:creationId xmlns:a16="http://schemas.microsoft.com/office/drawing/2014/main" id="{DA1B9EEB-D65B-6355-9B5E-B3DCB5AC2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0" y="1623286"/>
            <a:ext cx="3548063" cy="4730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A0FF28-DD21-2EE4-098E-6C51088FB88D}"/>
              </a:ext>
            </a:extLst>
          </p:cNvPr>
          <p:cNvSpPr txBox="1"/>
          <p:nvPr/>
        </p:nvSpPr>
        <p:spPr>
          <a:xfrm>
            <a:off x="207620" y="232628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Straight From the Horse’s Mouth</a:t>
            </a:r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aser&#10;&#10;Description automatically generated">
            <a:extLst>
              <a:ext uri="{FF2B5EF4-FFF2-40B4-BE49-F238E27FC236}">
                <a16:creationId xmlns:a16="http://schemas.microsoft.com/office/drawing/2014/main" id="{DBE798E1-CF71-7B11-5637-65D534DE99DA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28009" y="2460876"/>
            <a:ext cx="6486486" cy="16432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283F7A-F17B-278F-9ADC-BFAE260579DC}"/>
              </a:ext>
            </a:extLst>
          </p:cNvPr>
          <p:cNvSpPr txBox="1"/>
          <p:nvPr/>
        </p:nvSpPr>
        <p:spPr>
          <a:xfrm>
            <a:off x="3351212" y="762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Conflict, Conflict, Conflict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C2B5D5-BEB5-070D-9BAC-F67772D0951A}"/>
              </a:ext>
            </a:extLst>
          </p:cNvPr>
          <p:cNvSpPr txBox="1"/>
          <p:nvPr/>
        </p:nvSpPr>
        <p:spPr>
          <a:xfrm>
            <a:off x="1979612" y="1676400"/>
            <a:ext cx="7543800" cy="194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Conflict is not a misunderstanding</a:t>
            </a:r>
          </a:p>
          <a:p>
            <a:pPr algn="ctr">
              <a:lnSpc>
                <a:spcPct val="150000"/>
              </a:lnSpc>
            </a:pPr>
            <a:r>
              <a:rPr lang="en-US" sz="2800" b="1" dirty="0"/>
              <a:t>It’s an interior war</a:t>
            </a:r>
          </a:p>
          <a:p>
            <a:pPr algn="ctr">
              <a:lnSpc>
                <a:spcPct val="150000"/>
              </a:lnSpc>
            </a:pPr>
            <a:r>
              <a:rPr lang="en-US" sz="2800" b="1" dirty="0"/>
              <a:t>Something twists and knots a character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A0E51-E731-7CC1-DF4F-FFB0EA33202F}"/>
              </a:ext>
            </a:extLst>
          </p:cNvPr>
          <p:cNvSpPr txBox="1"/>
          <p:nvPr/>
        </p:nvSpPr>
        <p:spPr>
          <a:xfrm>
            <a:off x="1674812" y="4114800"/>
            <a:ext cx="8839200" cy="168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Sometimes, that inner conflict cannot be resolved, and a character must make peace with it, to learn and move on.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Hopefully, as a better, changed person</a:t>
            </a:r>
          </a:p>
        </p:txBody>
      </p:sp>
    </p:spTree>
    <p:extLst>
      <p:ext uri="{BB962C8B-B14F-4D97-AF65-F5344CB8AC3E}">
        <p14:creationId xmlns:p14="http://schemas.microsoft.com/office/powerpoint/2010/main" val="13239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717" y="709939"/>
            <a:ext cx="6108108" cy="24858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 Turn a flaw or shortcoming into a </a:t>
            </a:r>
            <a:br>
              <a:rPr lang="en-US" b="1" dirty="0"/>
            </a:br>
            <a:r>
              <a:rPr lang="en-US" b="1" dirty="0"/>
              <a:t>struggle that involves: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FA93D-A94A-3166-CD13-BEDFC7C972BB}"/>
              </a:ext>
            </a:extLst>
          </p:cNvPr>
          <p:cNvSpPr txBox="1"/>
          <p:nvPr/>
        </p:nvSpPr>
        <p:spPr>
          <a:xfrm>
            <a:off x="8456612" y="3195803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Defeat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Costs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Crisis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Change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	</a:t>
            </a:r>
          </a:p>
        </p:txBody>
      </p:sp>
      <p:pic>
        <p:nvPicPr>
          <p:cNvPr id="8" name="Picture 7" descr="A cat wearing a hat&#10;&#10;Description automatically generated with medium confidence">
            <a:extLst>
              <a:ext uri="{FF2B5EF4-FFF2-40B4-BE49-F238E27FC236}">
                <a16:creationId xmlns:a16="http://schemas.microsoft.com/office/drawing/2014/main" id="{7618956D-AB5C-C16E-3241-47885124A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1143000"/>
            <a:ext cx="50482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6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ilboat in the water&#10;&#10;Description automatically generated with medium confidence">
            <a:extLst>
              <a:ext uri="{FF2B5EF4-FFF2-40B4-BE49-F238E27FC236}">
                <a16:creationId xmlns:a16="http://schemas.microsoft.com/office/drawing/2014/main" id="{9B5BC910-183F-C843-75C4-877CF57DB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990600"/>
            <a:ext cx="5486400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B216EF-EC2F-A8B2-5DE1-163C400EB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53109"/>
            <a:ext cx="7010400" cy="38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ACC8E1-2AC0-EC05-CAF5-8A3DAD92F120}"/>
              </a:ext>
            </a:extLst>
          </p:cNvPr>
          <p:cNvSpPr txBox="1"/>
          <p:nvPr/>
        </p:nvSpPr>
        <p:spPr>
          <a:xfrm>
            <a:off x="6399212" y="706698"/>
            <a:ext cx="5257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To Lift a character high, they must sink low</a:t>
            </a:r>
          </a:p>
          <a:p>
            <a:endParaRPr lang="en-US" b="1" dirty="0"/>
          </a:p>
          <a:p>
            <a:pPr algn="ctr"/>
            <a:r>
              <a:rPr lang="en-US" b="1" dirty="0"/>
              <a:t>KEEP UPPING THE STAKES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367B4-E4D4-6660-149D-ACD8ED90AD9A}"/>
              </a:ext>
            </a:extLst>
          </p:cNvPr>
          <p:cNvSpPr txBox="1"/>
          <p:nvPr/>
        </p:nvSpPr>
        <p:spPr>
          <a:xfrm>
            <a:off x="8456612" y="3199688"/>
            <a:ext cx="1828800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  <a:buSzPct val="100000"/>
            </a:pPr>
            <a:r>
              <a:rPr lang="en-US" sz="2400" b="1" dirty="0"/>
              <a:t>Test</a:t>
            </a:r>
          </a:p>
          <a:p>
            <a:pPr>
              <a:lnSpc>
                <a:spcPct val="95000"/>
              </a:lnSpc>
              <a:spcBef>
                <a:spcPts val="1200"/>
              </a:spcBef>
              <a:buSzPct val="100000"/>
            </a:pPr>
            <a:r>
              <a:rPr lang="en-US" sz="2400" b="1" dirty="0"/>
              <a:t>Torment</a:t>
            </a:r>
          </a:p>
          <a:p>
            <a:pPr>
              <a:lnSpc>
                <a:spcPct val="95000"/>
              </a:lnSpc>
              <a:spcBef>
                <a:spcPts val="1200"/>
              </a:spcBef>
              <a:buSzPct val="100000"/>
            </a:pPr>
            <a:r>
              <a:rPr lang="en-US" sz="2400" b="1" dirty="0"/>
              <a:t>Transform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C75763-191D-2311-74A0-B42A276B0D90}"/>
              </a:ext>
            </a:extLst>
          </p:cNvPr>
          <p:cNvSpPr/>
          <p:nvPr/>
        </p:nvSpPr>
        <p:spPr>
          <a:xfrm>
            <a:off x="5867073" y="5236902"/>
            <a:ext cx="594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 Healing Journey Resonates</a:t>
            </a:r>
          </a:p>
          <a:p>
            <a:pPr algn="ctr"/>
            <a:r>
              <a:rPr lang="en-US" sz="2800" dirty="0"/>
              <a:t>With Readers</a:t>
            </a:r>
          </a:p>
        </p:txBody>
      </p:sp>
    </p:spTree>
    <p:extLst>
      <p:ext uri="{BB962C8B-B14F-4D97-AF65-F5344CB8AC3E}">
        <p14:creationId xmlns:p14="http://schemas.microsoft.com/office/powerpoint/2010/main" val="5652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29BB49D-A679-9B44-32F9-06C88E7CA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894" y="2819400"/>
            <a:ext cx="3960812" cy="2209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Make your </a:t>
            </a:r>
            <a:br>
              <a:rPr lang="en-US" sz="2400" dirty="0"/>
            </a:br>
            <a:r>
              <a:rPr lang="en-US" sz="2400" dirty="0"/>
              <a:t>Characters Hurt.</a:t>
            </a:r>
            <a:br>
              <a:rPr lang="en-US" sz="2400" dirty="0"/>
            </a:br>
            <a:r>
              <a:rPr lang="en-US" sz="2400" dirty="0"/>
              <a:t>Make them Bleed.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00FD07-E46D-59E0-A520-E66F3FB77CF3}"/>
              </a:ext>
            </a:extLst>
          </p:cNvPr>
          <p:cNvSpPr txBox="1"/>
          <p:nvPr/>
        </p:nvSpPr>
        <p:spPr>
          <a:xfrm>
            <a:off x="35719" y="5219700"/>
            <a:ext cx="3886199" cy="5334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  <a:buSzPct val="100000"/>
            </a:pPr>
            <a:r>
              <a:rPr lang="en-US" b="1" kern="1200" dirty="0">
                <a:latin typeface="+mn-lt"/>
                <a:ea typeface="+mn-ea"/>
                <a:cs typeface="+mn-cs"/>
              </a:rPr>
              <a:t>Adding Emotion is Hard!!</a:t>
            </a:r>
          </a:p>
          <a:p>
            <a:pPr algn="ctr">
              <a:lnSpc>
                <a:spcPct val="95000"/>
              </a:lnSpc>
              <a:spcBef>
                <a:spcPts val="1200"/>
              </a:spcBef>
              <a:buSzPct val="100000"/>
            </a:pPr>
            <a:r>
              <a:rPr lang="en-US" sz="3600" b="1" kern="1200" dirty="0">
                <a:latin typeface="+mn-lt"/>
                <a:ea typeface="+mn-ea"/>
                <a:cs typeface="+mn-cs"/>
              </a:rPr>
              <a:t>JUST DO IT!</a:t>
            </a:r>
          </a:p>
          <a:p>
            <a:pPr algn="ctr">
              <a:lnSpc>
                <a:spcPct val="95000"/>
              </a:lnSpc>
              <a:spcBef>
                <a:spcPts val="1200"/>
              </a:spcBef>
              <a:buSzPct val="100000"/>
            </a:pPr>
            <a:endParaRPr lang="en-US" sz="2800" b="1" kern="1200" dirty="0">
              <a:latin typeface="+mn-lt"/>
              <a:ea typeface="+mn-ea"/>
              <a:cs typeface="+mn-cs"/>
            </a:endParaRPr>
          </a:p>
          <a:p>
            <a:pPr algn="ctr">
              <a:lnSpc>
                <a:spcPct val="95000"/>
              </a:lnSpc>
              <a:spcBef>
                <a:spcPts val="1200"/>
              </a:spcBef>
              <a:buSzPct val="100000"/>
            </a:pPr>
            <a:endParaRPr lang="en-US" sz="2800" b="1" dirty="0"/>
          </a:p>
          <a:p>
            <a:pPr algn="ctr">
              <a:lnSpc>
                <a:spcPct val="95000"/>
              </a:lnSpc>
              <a:spcBef>
                <a:spcPts val="1200"/>
              </a:spcBef>
              <a:buSzPct val="100000"/>
            </a:pPr>
            <a:endParaRPr lang="en-US" sz="2800" b="1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buSzPct val="100000"/>
            </a:pPr>
            <a:endParaRPr lang="en-US" sz="2800" b="1" dirty="0"/>
          </a:p>
          <a:p>
            <a:pPr>
              <a:lnSpc>
                <a:spcPct val="95000"/>
              </a:lnSpc>
              <a:spcBef>
                <a:spcPts val="1200"/>
              </a:spcBef>
              <a:buSzPct val="100000"/>
            </a:pPr>
            <a:endParaRPr lang="en-US" sz="2800" b="1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681226D-AB98-9519-1E51-F6977EB1F2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0"/>
          <a:stretch/>
        </p:blipFill>
        <p:spPr>
          <a:xfrm rot="357692">
            <a:off x="5134311" y="913618"/>
            <a:ext cx="6130751" cy="5308600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12A263-71D6-6D2C-6DA1-B1BF3D5BCDB0}"/>
              </a:ext>
            </a:extLst>
          </p:cNvPr>
          <p:cNvSpPr/>
          <p:nvPr/>
        </p:nvSpPr>
        <p:spPr>
          <a:xfrm>
            <a:off x="74612" y="304800"/>
            <a:ext cx="37338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Deeper the Problem, the more</a:t>
            </a:r>
          </a:p>
          <a:p>
            <a:pPr algn="ctr"/>
            <a:r>
              <a:rPr lang="en-US" dirty="0"/>
              <a:t>Heightened the Emotion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530</TotalTime>
  <Words>301</Words>
  <Application>Microsoft Office PowerPoint</Application>
  <PresentationFormat>Custom</PresentationFormat>
  <Paragraphs>71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Algerian</vt:lpstr>
      <vt:lpstr>Arial</vt:lpstr>
      <vt:lpstr>Century Gothic</vt:lpstr>
      <vt:lpstr>Wingdings</vt:lpstr>
      <vt:lpstr>Books 16x9</vt:lpstr>
      <vt:lpstr>Love ‘em or Hate ‘em</vt:lpstr>
      <vt:lpstr>What is one thing that EVERYONE WANTS?</vt:lpstr>
      <vt:lpstr>Emotion anchors us to life, connects us to our inner core.</vt:lpstr>
      <vt:lpstr>So How Do We Make a Reader Care?</vt:lpstr>
      <vt:lpstr>PowerPoint Presentation</vt:lpstr>
      <vt:lpstr>PowerPoint Presentation</vt:lpstr>
      <vt:lpstr>   Turn a flaw or shortcoming into a  struggle that involves: </vt:lpstr>
      <vt:lpstr>PowerPoint Presentation</vt:lpstr>
      <vt:lpstr>Make your  Characters Hurt. Make them Bleed.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‘em or Hate ‘em</dc:title>
  <dc:creator>Linda Broday</dc:creator>
  <cp:lastModifiedBy>Linda Broday</cp:lastModifiedBy>
  <cp:revision>1</cp:revision>
  <dcterms:created xsi:type="dcterms:W3CDTF">2022-05-09T21:50:39Z</dcterms:created>
  <dcterms:modified xsi:type="dcterms:W3CDTF">2022-05-10T23:16:26Z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